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6799" r:id="rId5"/>
  </p:sldMasterIdLst>
  <p:notesMasterIdLst>
    <p:notesMasterId r:id="rId19"/>
  </p:notesMasterIdLst>
  <p:handoutMasterIdLst>
    <p:handoutMasterId r:id="rId20"/>
  </p:handoutMasterIdLst>
  <p:sldIdLst>
    <p:sldId id="690" r:id="rId6"/>
    <p:sldId id="702" r:id="rId7"/>
    <p:sldId id="706" r:id="rId8"/>
    <p:sldId id="673" r:id="rId9"/>
    <p:sldId id="701" r:id="rId10"/>
    <p:sldId id="674" r:id="rId11"/>
    <p:sldId id="675" r:id="rId12"/>
    <p:sldId id="703" r:id="rId13"/>
    <p:sldId id="676" r:id="rId14"/>
    <p:sldId id="700" r:id="rId15"/>
    <p:sldId id="678" r:id="rId16"/>
    <p:sldId id="685" r:id="rId17"/>
    <p:sldId id="704"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alk-in" id="{71162279-F1BC-6A43-B032-1DEA7461249F}">
          <p14:sldIdLst>
            <p14:sldId id="690"/>
          </p14:sldIdLst>
        </p14:section>
        <p14:section name="YOUR PRESENTATION" id="{A654102A-DB2C-0A4D-AC6A-D5AD8AFA1FF4}">
          <p14:sldIdLst>
            <p14:sldId id="702"/>
            <p14:sldId id="706"/>
            <p14:sldId id="673"/>
            <p14:sldId id="701"/>
            <p14:sldId id="674"/>
            <p14:sldId id="675"/>
            <p14:sldId id="703"/>
            <p14:sldId id="676"/>
            <p14:sldId id="700"/>
            <p14:sldId id="678"/>
            <p14:sldId id="685"/>
            <p14:sldId id="704"/>
          </p14:sldIdLst>
        </p14:section>
      </p14:sectionLst>
    </p:ext>
    <p:ext uri="{EFAFB233-063F-42B5-8137-9DF3F51BA10A}">
      <p15:sldGuideLst xmlns:p15="http://schemas.microsoft.com/office/powerpoint/2012/main">
        <p15:guide id="1" orient="horz" pos="432"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9927"/>
    <a:srgbClr val="3BA9E9"/>
    <a:srgbClr val="3BAAEA"/>
    <a:srgbClr val="3CABEB"/>
    <a:srgbClr val="3AA5E4"/>
    <a:srgbClr val="04BAF2"/>
    <a:srgbClr val="76A7FF"/>
    <a:srgbClr val="2171FF"/>
    <a:srgbClr val="0741AE"/>
    <a:srgbClr val="0132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659" autoAdjust="0"/>
    <p:restoredTop sz="73006" autoAdjust="0"/>
  </p:normalViewPr>
  <p:slideViewPr>
    <p:cSldViewPr snapToGrid="0" snapToObjects="1" showGuides="1">
      <p:cViewPr varScale="1">
        <p:scale>
          <a:sx n="82" d="100"/>
          <a:sy n="82" d="100"/>
        </p:scale>
        <p:origin x="760" y="184"/>
      </p:cViewPr>
      <p:guideLst>
        <p:guide orient="horz" pos="432"/>
        <p:guide orient="horz" pos="3888"/>
        <p:guide pos="576"/>
        <p:guide pos="7104"/>
        <p:guide pos="431"/>
        <p:guide pos="724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17" d="100"/>
        <a:sy n="117"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1/29/21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1/29/21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dirty="0"/>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onda.io/projects/conda/en/latest/user-guide/getting-started.htm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dirty="0"/>
          </a:p>
        </p:txBody>
      </p:sp>
    </p:spTree>
    <p:extLst>
      <p:ext uri="{BB962C8B-B14F-4D97-AF65-F5344CB8AC3E}">
        <p14:creationId xmlns:p14="http://schemas.microsoft.com/office/powerpoint/2010/main" val="2731573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10</a:t>
            </a:fld>
            <a:endParaRPr lang="en-US" dirty="0"/>
          </a:p>
        </p:txBody>
      </p:sp>
    </p:spTree>
    <p:extLst>
      <p:ext uri="{BB962C8B-B14F-4D97-AF65-F5344CB8AC3E}">
        <p14:creationId xmlns:p14="http://schemas.microsoft.com/office/powerpoint/2010/main" val="3891356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11</a:t>
            </a:fld>
            <a:endParaRPr lang="en-US" dirty="0"/>
          </a:p>
        </p:txBody>
      </p:sp>
    </p:spTree>
    <p:extLst>
      <p:ext uri="{BB962C8B-B14F-4D97-AF65-F5344CB8AC3E}">
        <p14:creationId xmlns:p14="http://schemas.microsoft.com/office/powerpoint/2010/main" val="3300435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12</a:t>
            </a:fld>
            <a:endParaRPr lang="en-US" dirty="0"/>
          </a:p>
        </p:txBody>
      </p:sp>
    </p:spTree>
    <p:extLst>
      <p:ext uri="{BB962C8B-B14F-4D97-AF65-F5344CB8AC3E}">
        <p14:creationId xmlns:p14="http://schemas.microsoft.com/office/powerpoint/2010/main" val="1585799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13</a:t>
            </a:fld>
            <a:endParaRPr lang="en-US" dirty="0"/>
          </a:p>
        </p:txBody>
      </p:sp>
    </p:spTree>
    <p:extLst>
      <p:ext uri="{BB962C8B-B14F-4D97-AF65-F5344CB8AC3E}">
        <p14:creationId xmlns:p14="http://schemas.microsoft.com/office/powerpoint/2010/main" val="1379932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7143C0-4F23-B545-9533-520B5A87CA1E}" type="slidenum">
              <a:rPr lang="en-US" smtClean="0"/>
              <a:pPr/>
              <a:t>2</a:t>
            </a:fld>
            <a:endParaRPr lang="en-US" dirty="0"/>
          </a:p>
        </p:txBody>
      </p:sp>
    </p:spTree>
    <p:extLst>
      <p:ext uri="{BB962C8B-B14F-4D97-AF65-F5344CB8AC3E}">
        <p14:creationId xmlns:p14="http://schemas.microsoft.com/office/powerpoint/2010/main" val="1636448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7143C0-4F23-B545-9533-520B5A87CA1E}" type="slidenum">
              <a:rPr lang="en-US" smtClean="0"/>
              <a:pPr/>
              <a:t>3</a:t>
            </a:fld>
            <a:endParaRPr lang="en-US" dirty="0"/>
          </a:p>
        </p:txBody>
      </p:sp>
    </p:spTree>
    <p:extLst>
      <p:ext uri="{BB962C8B-B14F-4D97-AF65-F5344CB8AC3E}">
        <p14:creationId xmlns:p14="http://schemas.microsoft.com/office/powerpoint/2010/main" val="59500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4</a:t>
            </a:fld>
            <a:endParaRPr lang="en-US" dirty="0"/>
          </a:p>
        </p:txBody>
      </p:sp>
    </p:spTree>
    <p:extLst>
      <p:ext uri="{BB962C8B-B14F-4D97-AF65-F5344CB8AC3E}">
        <p14:creationId xmlns:p14="http://schemas.microsoft.com/office/powerpoint/2010/main" val="4036068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5</a:t>
            </a:fld>
            <a:endParaRPr lang="en-US" dirty="0"/>
          </a:p>
        </p:txBody>
      </p:sp>
    </p:spTree>
    <p:extLst>
      <p:ext uri="{BB962C8B-B14F-4D97-AF65-F5344CB8AC3E}">
        <p14:creationId xmlns:p14="http://schemas.microsoft.com/office/powerpoint/2010/main" val="46103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API is for:</a:t>
            </a:r>
          </a:p>
          <a:p>
            <a:pPr marL="171450" indent="-171450">
              <a:buFont typeface="Arial" panose="020B0604020202020204" pitchFamily="34" charset="0"/>
              <a:buChar char="•"/>
            </a:pPr>
            <a:r>
              <a:rPr lang="en-US" dirty="0"/>
              <a:t>administrators and dev ops</a:t>
            </a:r>
          </a:p>
          <a:p>
            <a:pPr marL="628650" lvl="1" indent="-171450">
              <a:buFont typeface="Arial" panose="020B0604020202020204" pitchFamily="34" charset="0"/>
              <a:buChar char="•"/>
            </a:pPr>
            <a:r>
              <a:rPr lang="en-US" dirty="0"/>
              <a:t>admins: configuration, functioning, maintenance of various components, such as servers, data stores, web adaptors</a:t>
            </a:r>
          </a:p>
          <a:p>
            <a:pPr marL="628650" lvl="1" indent="-171450">
              <a:buFont typeface="Arial" panose="020B0604020202020204" pitchFamily="34" charset="0"/>
              <a:buChar char="•"/>
            </a:pPr>
            <a:r>
              <a:rPr lang="en-US" dirty="0"/>
              <a:t>dev ops: engineering, testing, release, life cycle</a:t>
            </a:r>
          </a:p>
          <a:p>
            <a:pPr marL="171450" indent="-171450">
              <a:buFont typeface="Arial" panose="020B0604020202020204" pitchFamily="34" charset="0"/>
              <a:buChar char="•"/>
            </a:pPr>
            <a:r>
              <a:rPr lang="en-US" dirty="0"/>
              <a:t>content publishers</a:t>
            </a:r>
          </a:p>
          <a:p>
            <a:pPr marL="628650" lvl="1" indent="-171450">
              <a:buFont typeface="Arial" panose="020B0604020202020204" pitchFamily="34" charset="0"/>
              <a:buChar char="•"/>
            </a:pPr>
            <a:r>
              <a:rPr lang="en-US" dirty="0"/>
              <a:t>adding items to the organization and sharing appropriately</a:t>
            </a:r>
          </a:p>
          <a:p>
            <a:pPr marL="171450" indent="-171450">
              <a:buFont typeface="Arial" panose="020B0604020202020204" pitchFamily="34" charset="0"/>
              <a:buChar char="•"/>
            </a:pPr>
            <a:r>
              <a:rPr lang="en-US" dirty="0"/>
              <a:t>analysts and data scientists</a:t>
            </a:r>
          </a:p>
          <a:p>
            <a:pPr marL="628650" lvl="1" indent="-171450">
              <a:buFont typeface="Arial" panose="020B0604020202020204" pitchFamily="34" charset="0"/>
              <a:buChar char="•"/>
            </a:pPr>
            <a:r>
              <a:rPr lang="en-US" dirty="0"/>
              <a:t>processing content to produce information products from various content</a:t>
            </a:r>
          </a:p>
          <a:p>
            <a:pPr marL="171450" indent="-171450">
              <a:buFont typeface="Arial" panose="020B0604020202020204" pitchFamily="34" charset="0"/>
              <a:buChar char="•"/>
            </a:pPr>
            <a:r>
              <a:rPr lang="en-US" dirty="0"/>
              <a:t>power users and developers</a:t>
            </a:r>
          </a:p>
          <a:p>
            <a:pPr marL="628650" lvl="1" indent="-171450">
              <a:buFont typeface="Arial" panose="020B0604020202020204" pitchFamily="34" charset="0"/>
              <a:buChar char="•"/>
            </a:pPr>
            <a:r>
              <a:rPr lang="en-US" dirty="0"/>
              <a:t>extending capabilities and building displays</a:t>
            </a:r>
          </a:p>
        </p:txBody>
      </p:sp>
      <p:sp>
        <p:nvSpPr>
          <p:cNvPr id="4" name="Slide Number Placeholder 3"/>
          <p:cNvSpPr>
            <a:spLocks noGrp="1"/>
          </p:cNvSpPr>
          <p:nvPr>
            <p:ph type="sldNum" sz="quarter" idx="5"/>
          </p:nvPr>
        </p:nvSpPr>
        <p:spPr/>
        <p:txBody>
          <a:bodyPr/>
          <a:lstStyle/>
          <a:p>
            <a:fld id="{3E7143C0-4F23-B545-9533-520B5A87CA1E}" type="slidenum">
              <a:rPr lang="en-US" smtClean="0"/>
              <a:pPr/>
              <a:t>6</a:t>
            </a:fld>
            <a:endParaRPr lang="en-US" dirty="0"/>
          </a:p>
        </p:txBody>
      </p:sp>
    </p:spTree>
    <p:extLst>
      <p:ext uri="{BB962C8B-B14F-4D97-AF65-F5344CB8AC3E}">
        <p14:creationId xmlns:p14="http://schemas.microsoft.com/office/powerpoint/2010/main" val="434760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0" i="0" kern="1200" dirty="0">
                <a:solidFill>
                  <a:schemeClr val="tx1"/>
                </a:solidFill>
                <a:effectLst/>
                <a:latin typeface="Arial"/>
                <a:ea typeface="+mn-ea"/>
                <a:cs typeface="+mn-cs"/>
              </a:rPr>
              <a:t>The API is distributed as the </a:t>
            </a:r>
            <a:r>
              <a:rPr lang="en-US" dirty="0" err="1"/>
              <a:t>arcgis</a:t>
            </a:r>
            <a:r>
              <a:rPr lang="en-US" sz="1200" b="0" i="0" kern="1200" dirty="0">
                <a:solidFill>
                  <a:schemeClr val="tx1"/>
                </a:solidFill>
                <a:effectLst/>
                <a:latin typeface="Arial"/>
                <a:ea typeface="+mn-ea"/>
                <a:cs typeface="+mn-cs"/>
              </a:rPr>
              <a:t> package via </a:t>
            </a:r>
            <a:r>
              <a:rPr lang="en-US" sz="1200" b="0" i="0" kern="1200" dirty="0" err="1">
                <a:solidFill>
                  <a:schemeClr val="tx1"/>
                </a:solidFill>
                <a:effectLst/>
                <a:latin typeface="Arial"/>
                <a:ea typeface="+mn-ea"/>
                <a:cs typeface="+mn-cs"/>
              </a:rPr>
              <a:t>conda</a:t>
            </a:r>
            <a:r>
              <a:rPr lang="en-US" sz="1200" b="0" i="0" kern="1200" dirty="0">
                <a:solidFill>
                  <a:schemeClr val="tx1"/>
                </a:solidFill>
                <a:effectLst/>
                <a:latin typeface="Arial"/>
                <a:ea typeface="+mn-ea"/>
                <a:cs typeface="+mn-cs"/>
              </a:rPr>
              <a:t> and pip. </a:t>
            </a:r>
          </a:p>
          <a:p>
            <a:endParaRPr lang="en-US" sz="1200" b="0" i="0" kern="1200" dirty="0">
              <a:solidFill>
                <a:schemeClr val="tx1"/>
              </a:solidFill>
              <a:effectLst/>
              <a:latin typeface="Arial"/>
              <a:ea typeface="+mn-ea"/>
              <a:cs typeface="+mn-cs"/>
            </a:endParaRPr>
          </a:p>
          <a:p>
            <a:r>
              <a:rPr lang="en-US" sz="1200" b="0" i="0" kern="1200" dirty="0">
                <a:solidFill>
                  <a:schemeClr val="tx1"/>
                </a:solidFill>
                <a:effectLst/>
                <a:latin typeface="Arial"/>
                <a:ea typeface="+mn-ea"/>
                <a:cs typeface="+mn-cs"/>
              </a:rPr>
              <a:t>Within the </a:t>
            </a:r>
            <a:r>
              <a:rPr lang="en-US" dirty="0" err="1"/>
              <a:t>arcgis</a:t>
            </a:r>
            <a:r>
              <a:rPr lang="en-US" sz="1200" b="0" i="0" kern="1200" dirty="0">
                <a:solidFill>
                  <a:schemeClr val="tx1"/>
                </a:solidFill>
                <a:effectLst/>
                <a:latin typeface="Arial"/>
                <a:ea typeface="+mn-ea"/>
                <a:cs typeface="+mn-cs"/>
              </a:rPr>
              <a:t> package, which represents the generic GIS model, functionality is organized into a number of different modules that makes it simple to use and understand. Each module has a handful of types and functions that are focused towards one aspect of the GIS. </a:t>
            </a:r>
          </a:p>
          <a:p>
            <a:pPr marL="171450" indent="-171450">
              <a:buFont typeface="Arial" panose="020B0604020202020204" pitchFamily="34" charset="0"/>
              <a:buChar char="•"/>
            </a:pPr>
            <a:r>
              <a:rPr lang="en-US" sz="1200" b="0" i="0" kern="1200" dirty="0">
                <a:solidFill>
                  <a:schemeClr val="tx1"/>
                </a:solidFill>
                <a:effectLst/>
                <a:latin typeface="Arial"/>
                <a:ea typeface="+mn-ea"/>
                <a:cs typeface="+mn-cs"/>
              </a:rPr>
              <a:t>The </a:t>
            </a:r>
            <a:r>
              <a:rPr lang="en-US" sz="1200" b="0" i="0" kern="1200" dirty="0" err="1">
                <a:solidFill>
                  <a:schemeClr val="tx1"/>
                </a:solidFill>
                <a:effectLst/>
                <a:latin typeface="Arial"/>
                <a:ea typeface="+mn-ea"/>
                <a:cs typeface="+mn-cs"/>
              </a:rPr>
              <a:t>gis</a:t>
            </a:r>
            <a:r>
              <a:rPr lang="en-US" sz="1200" b="0" i="0" kern="1200" dirty="0">
                <a:solidFill>
                  <a:schemeClr val="tx1"/>
                </a:solidFill>
                <a:effectLst/>
                <a:latin typeface="Arial"/>
                <a:ea typeface="+mn-ea"/>
                <a:cs typeface="+mn-cs"/>
              </a:rPr>
              <a:t> module is the most important and provides the entry point into the GIS. It lets you manage users, groups and content in the GIS. GIS admins spend a lot of time on this module.</a:t>
            </a:r>
          </a:p>
          <a:p>
            <a:pPr marL="171450" indent="-171450">
              <a:buFont typeface="Arial" panose="020B0604020202020204" pitchFamily="34" charset="0"/>
              <a:buChar char="•"/>
            </a:pPr>
            <a:r>
              <a:rPr lang="en-US" sz="1200" b="0" i="0" kern="1200" dirty="0">
                <a:solidFill>
                  <a:schemeClr val="tx1"/>
                </a:solidFill>
                <a:effectLst/>
                <a:latin typeface="Arial"/>
                <a:ea typeface="+mn-ea"/>
                <a:cs typeface="+mn-cs"/>
              </a:rPr>
              <a:t>The modules in green are used to access the various spatial capabilities or geographic datasets in the GIS. These modules include a family of analysis functions, types and other helper objects for working with spatial data of a particular type, including the apps module for accessing and managing web applications build with ArcGIS</a:t>
            </a:r>
          </a:p>
          <a:p>
            <a:pPr marL="171450" indent="-171450">
              <a:buFont typeface="Arial" panose="020B0604020202020204" pitchFamily="34" charset="0"/>
              <a:buChar char="•"/>
            </a:pPr>
            <a:r>
              <a:rPr lang="en-US" sz="1200" b="0" i="0" kern="1200" dirty="0">
                <a:solidFill>
                  <a:schemeClr val="tx1"/>
                </a:solidFill>
                <a:effectLst/>
                <a:latin typeface="Arial"/>
                <a:ea typeface="+mn-ea"/>
                <a:cs typeface="+mn-cs"/>
              </a:rPr>
              <a:t>The modules in blue provide additional functionality for your workflows. </a:t>
            </a:r>
          </a:p>
          <a:p>
            <a:pPr marL="628650" lvl="1" indent="-171450">
              <a:buFont typeface="Arial" panose="020B0604020202020204" pitchFamily="34" charset="0"/>
              <a:buChar char="•"/>
            </a:pPr>
            <a:r>
              <a:rPr lang="en-US" sz="1200" b="0" i="0" kern="1200" dirty="0">
                <a:solidFill>
                  <a:schemeClr val="tx1"/>
                </a:solidFill>
                <a:effectLst/>
                <a:latin typeface="Arial"/>
                <a:ea typeface="+mn-ea"/>
                <a:cs typeface="+mn-cs"/>
              </a:rPr>
              <a:t>geocoding module which is for finding places</a:t>
            </a:r>
          </a:p>
          <a:p>
            <a:pPr marL="628650" lvl="1" indent="-171450">
              <a:buFont typeface="Arial" panose="020B0604020202020204" pitchFamily="34" charset="0"/>
              <a:buChar char="•"/>
            </a:pPr>
            <a:r>
              <a:rPr lang="en-US" sz="1200" b="0" i="0" kern="1200" dirty="0">
                <a:solidFill>
                  <a:schemeClr val="tx1"/>
                </a:solidFill>
                <a:effectLst/>
                <a:latin typeface="Arial"/>
                <a:ea typeface="+mn-ea"/>
                <a:cs typeface="+mn-cs"/>
              </a:rPr>
              <a:t>geometry module for representing the geometries of feature data and functions for working with them, </a:t>
            </a:r>
          </a:p>
          <a:p>
            <a:pPr marL="628650" lvl="1" indent="-171450">
              <a:buFont typeface="Arial" panose="020B0604020202020204" pitchFamily="34" charset="0"/>
              <a:buChar char="•"/>
            </a:pPr>
            <a:r>
              <a:rPr lang="en-US" sz="1200" b="0" i="0" kern="1200" dirty="0">
                <a:solidFill>
                  <a:schemeClr val="tx1"/>
                </a:solidFill>
                <a:effectLst/>
                <a:latin typeface="Arial"/>
                <a:ea typeface="+mn-ea"/>
                <a:cs typeface="+mn-cs"/>
              </a:rPr>
              <a:t>geoprocessing module that makes it easy to import third party geoprocessing tools and work with them </a:t>
            </a:r>
          </a:p>
          <a:p>
            <a:pPr marL="628650" lvl="1" indent="-171450">
              <a:buFont typeface="Arial" panose="020B0604020202020204" pitchFamily="34" charset="0"/>
              <a:buChar char="•"/>
            </a:pPr>
            <a:r>
              <a:rPr lang="en-US" sz="1200" b="0" i="0" kern="1200" dirty="0" err="1">
                <a:solidFill>
                  <a:schemeClr val="tx1"/>
                </a:solidFill>
                <a:effectLst/>
                <a:latin typeface="Arial"/>
                <a:ea typeface="+mn-ea"/>
                <a:cs typeface="+mn-cs"/>
              </a:rPr>
              <a:t>geoenrichment</a:t>
            </a:r>
            <a:r>
              <a:rPr lang="en-US" sz="1200" b="0" i="0" kern="1200" dirty="0">
                <a:solidFill>
                  <a:schemeClr val="tx1"/>
                </a:solidFill>
                <a:effectLst/>
                <a:latin typeface="Arial"/>
                <a:ea typeface="+mn-ea"/>
                <a:cs typeface="+mn-cs"/>
              </a:rPr>
              <a:t> module that helps you enrich your datasets with thematic information.</a:t>
            </a:r>
          </a:p>
          <a:p>
            <a:pPr marL="628650" lvl="1" indent="-171450">
              <a:buFont typeface="Arial" panose="020B0604020202020204" pitchFamily="34" charset="0"/>
              <a:buChar char="•"/>
            </a:pPr>
            <a:r>
              <a:rPr lang="en-US" sz="1200" b="0" i="0" kern="1200" dirty="0" err="1">
                <a:solidFill>
                  <a:schemeClr val="tx1"/>
                </a:solidFill>
                <a:effectLst/>
                <a:latin typeface="Arial"/>
                <a:ea typeface="+mn-ea"/>
                <a:cs typeface="+mn-cs"/>
              </a:rPr>
              <a:t>geoanalytics</a:t>
            </a:r>
            <a:r>
              <a:rPr lang="en-US" sz="1200" b="0" i="0" kern="1200" dirty="0">
                <a:solidFill>
                  <a:schemeClr val="tx1"/>
                </a:solidFill>
                <a:effectLst/>
                <a:latin typeface="Arial"/>
                <a:ea typeface="+mn-ea"/>
                <a:cs typeface="+mn-cs"/>
              </a:rPr>
              <a:t> module to work with a distributed computing framework essential for big data processing - aggregation, regression, detection, clustering</a:t>
            </a:r>
          </a:p>
          <a:p>
            <a:pPr marL="171450" indent="-171450">
              <a:buFont typeface="Arial" panose="020B0604020202020204" pitchFamily="34" charset="0"/>
              <a:buChar char="•"/>
            </a:pPr>
            <a:r>
              <a:rPr lang="en-US" sz="1200" b="0" i="0" kern="1200" dirty="0">
                <a:solidFill>
                  <a:schemeClr val="tx1"/>
                </a:solidFill>
                <a:effectLst/>
                <a:latin typeface="Arial"/>
                <a:ea typeface="+mn-ea"/>
                <a:cs typeface="+mn-cs"/>
              </a:rPr>
              <a:t>The modules in orange allow you to visualize and disseminate your GIS data and analysis. </a:t>
            </a:r>
          </a:p>
          <a:p>
            <a:pPr marL="628650" lvl="1" indent="-171450">
              <a:buFont typeface="Arial" panose="020B0604020202020204" pitchFamily="34" charset="0"/>
              <a:buChar char="•"/>
            </a:pPr>
            <a:r>
              <a:rPr lang="en-US" sz="1200" b="0" i="0" kern="1200" dirty="0">
                <a:solidFill>
                  <a:schemeClr val="tx1"/>
                </a:solidFill>
                <a:effectLst/>
                <a:latin typeface="Arial"/>
                <a:ea typeface="+mn-ea"/>
                <a:cs typeface="+mn-cs"/>
              </a:rPr>
              <a:t>The widgets module includes the </a:t>
            </a:r>
            <a:r>
              <a:rPr lang="en-US" sz="1200" b="0" i="0" kern="1200" dirty="0" err="1">
                <a:solidFill>
                  <a:schemeClr val="tx1"/>
                </a:solidFill>
                <a:effectLst/>
                <a:latin typeface="Arial"/>
                <a:ea typeface="+mn-ea"/>
                <a:cs typeface="+mn-cs"/>
              </a:rPr>
              <a:t>MapView</a:t>
            </a:r>
            <a:r>
              <a:rPr lang="en-US" sz="1200" b="0" i="0" kern="1200" dirty="0">
                <a:solidFill>
                  <a:schemeClr val="tx1"/>
                </a:solidFill>
                <a:effectLst/>
                <a:latin typeface="Arial"/>
                <a:ea typeface="+mn-ea"/>
                <a:cs typeface="+mn-cs"/>
              </a:rPr>
              <a:t> </a:t>
            </a:r>
            <a:r>
              <a:rPr lang="en-US" sz="1200" b="0" i="0" kern="1200" dirty="0" err="1">
                <a:solidFill>
                  <a:schemeClr val="tx1"/>
                </a:solidFill>
                <a:effectLst/>
                <a:latin typeface="Arial"/>
                <a:ea typeface="+mn-ea"/>
                <a:cs typeface="+mn-cs"/>
              </a:rPr>
              <a:t>Jupyter</a:t>
            </a:r>
            <a:r>
              <a:rPr lang="en-US" sz="1200" b="0" i="0" kern="1200" dirty="0">
                <a:solidFill>
                  <a:schemeClr val="tx1"/>
                </a:solidFill>
                <a:effectLst/>
                <a:latin typeface="Arial"/>
                <a:ea typeface="+mn-ea"/>
                <a:cs typeface="+mn-cs"/>
              </a:rPr>
              <a:t> notebook widget for visualizing maps and layers, </a:t>
            </a:r>
          </a:p>
          <a:p>
            <a:pPr marL="628650" lvl="1" indent="-171450">
              <a:buFont typeface="Arial" panose="020B0604020202020204" pitchFamily="34" charset="0"/>
              <a:buChar char="•"/>
            </a:pPr>
            <a:r>
              <a:rPr lang="en-US" sz="1200" b="0" i="0" kern="1200" dirty="0">
                <a:solidFill>
                  <a:schemeClr val="tx1"/>
                </a:solidFill>
                <a:effectLst/>
                <a:latin typeface="Arial"/>
                <a:ea typeface="+mn-ea"/>
                <a:cs typeface="+mn-cs"/>
              </a:rPr>
              <a:t>the mapping module has types and functions for working with web maps and web layers </a:t>
            </a:r>
          </a:p>
        </p:txBody>
      </p:sp>
      <p:sp>
        <p:nvSpPr>
          <p:cNvPr id="4" name="Slide Number Placeholder 3"/>
          <p:cNvSpPr>
            <a:spLocks noGrp="1"/>
          </p:cNvSpPr>
          <p:nvPr>
            <p:ph type="sldNum" sz="quarter" idx="5"/>
          </p:nvPr>
        </p:nvSpPr>
        <p:spPr/>
        <p:txBody>
          <a:bodyPr/>
          <a:lstStyle/>
          <a:p>
            <a:fld id="{3E7143C0-4F23-B545-9533-520B5A87CA1E}" type="slidenum">
              <a:rPr lang="en-US" smtClean="0"/>
              <a:pPr/>
              <a:t>7</a:t>
            </a:fld>
            <a:endParaRPr lang="en-US" dirty="0"/>
          </a:p>
        </p:txBody>
      </p:sp>
    </p:spTree>
    <p:extLst>
      <p:ext uri="{BB962C8B-B14F-4D97-AF65-F5344CB8AC3E}">
        <p14:creationId xmlns:p14="http://schemas.microsoft.com/office/powerpoint/2010/main" val="3698162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b="0" i="0" kern="1200" dirty="0">
                <a:solidFill>
                  <a:schemeClr val="tx1"/>
                </a:solidFill>
                <a:effectLst/>
                <a:latin typeface="Arial"/>
                <a:ea typeface="+mn-ea"/>
                <a:cs typeface="+mn-cs"/>
              </a:rPr>
              <a:t>There are multiple ways to experience the ArcGIS API for Python. They are fully documented on the ArcGIS Developers Website in the </a:t>
            </a:r>
            <a:r>
              <a:rPr lang="en-US" sz="1200" b="1" i="0" kern="1200" dirty="0">
                <a:solidFill>
                  <a:schemeClr val="tx1"/>
                </a:solidFill>
                <a:effectLst/>
                <a:latin typeface="Arial"/>
                <a:ea typeface="+mn-ea"/>
                <a:cs typeface="+mn-cs"/>
              </a:rPr>
              <a:t>Install and set up Guide </a:t>
            </a:r>
            <a:r>
              <a:rPr lang="en-US" sz="1200" b="0" i="0" kern="1200" dirty="0">
                <a:solidFill>
                  <a:schemeClr val="tx1"/>
                </a:solidFill>
                <a:effectLst/>
                <a:latin typeface="Arial"/>
                <a:ea typeface="+mn-ea"/>
                <a:cs typeface="+mn-cs"/>
              </a:rPr>
              <a:t>at https://</a:t>
            </a:r>
            <a:r>
              <a:rPr lang="en-US" sz="1200" b="0" i="0" kern="1200" dirty="0" err="1">
                <a:solidFill>
                  <a:schemeClr val="tx1"/>
                </a:solidFill>
                <a:effectLst/>
                <a:latin typeface="Arial"/>
                <a:ea typeface="+mn-ea"/>
                <a:cs typeface="+mn-cs"/>
              </a:rPr>
              <a:t>developers.arcgis.com</a:t>
            </a:r>
            <a:r>
              <a:rPr lang="en-US" sz="1200" b="0" i="0" kern="1200" dirty="0">
                <a:solidFill>
                  <a:schemeClr val="tx1"/>
                </a:solidFill>
                <a:effectLst/>
                <a:latin typeface="Arial"/>
                <a:ea typeface="+mn-ea"/>
                <a:cs typeface="+mn-cs"/>
              </a:rPr>
              <a:t>/python/guide/install-and-set-up/.</a:t>
            </a:r>
            <a:endParaRPr lang="en-US" sz="1200" b="1" i="0" kern="1200" dirty="0">
              <a:solidFill>
                <a:schemeClr val="tx1"/>
              </a:solidFill>
              <a:effectLst/>
              <a:latin typeface="Arial"/>
              <a:ea typeface="+mn-ea"/>
              <a:cs typeface="+mn-cs"/>
            </a:endParaRPr>
          </a:p>
          <a:p>
            <a:endParaRPr lang="en-US" sz="1200" b="0" i="0" kern="1200" dirty="0">
              <a:solidFill>
                <a:schemeClr val="tx1"/>
              </a:solidFill>
              <a:effectLst/>
              <a:latin typeface="Arial"/>
              <a:ea typeface="+mn-ea"/>
              <a:cs typeface="+mn-cs"/>
            </a:endParaRPr>
          </a:p>
          <a:p>
            <a:r>
              <a:rPr lang="en-US" sz="1200" b="0" i="0" kern="1200" dirty="0">
                <a:solidFill>
                  <a:schemeClr val="tx1"/>
                </a:solidFill>
                <a:effectLst/>
                <a:latin typeface="Arial"/>
                <a:ea typeface="+mn-ea"/>
                <a:cs typeface="+mn-cs"/>
              </a:rPr>
              <a:t>To introduce the ArcGIS API for Python, we’ll focus on the distribution as a </a:t>
            </a:r>
            <a:r>
              <a:rPr lang="en-US" sz="1200" b="0" i="0" kern="1200" dirty="0" err="1">
                <a:solidFill>
                  <a:schemeClr val="tx1"/>
                </a:solidFill>
                <a:effectLst/>
                <a:latin typeface="Arial"/>
                <a:ea typeface="+mn-ea"/>
                <a:cs typeface="+mn-cs"/>
              </a:rPr>
              <a:t>conda</a:t>
            </a:r>
            <a:r>
              <a:rPr lang="en-US" sz="1200" b="0" i="0" kern="1200" dirty="0">
                <a:solidFill>
                  <a:schemeClr val="tx1"/>
                </a:solidFill>
                <a:effectLst/>
                <a:latin typeface="Arial"/>
                <a:ea typeface="+mn-ea"/>
                <a:cs typeface="+mn-cs"/>
              </a:rPr>
              <a:t> package named </a:t>
            </a:r>
            <a:r>
              <a:rPr lang="en-US" dirty="0" err="1"/>
              <a:t>arcgis</a:t>
            </a:r>
            <a:r>
              <a:rPr lang="en-US" sz="1200" b="0" i="0" kern="1200" dirty="0">
                <a:solidFill>
                  <a:schemeClr val="tx1"/>
                </a:solidFill>
                <a:effectLst/>
                <a:latin typeface="Arial"/>
                <a:ea typeface="+mn-ea"/>
                <a:cs typeface="+mn-cs"/>
              </a:rPr>
              <a:t>. </a:t>
            </a:r>
            <a:r>
              <a:rPr lang="en-US" sz="1200" b="0" i="0" u="none" strike="noStrike" kern="1200" dirty="0">
                <a:solidFill>
                  <a:schemeClr val="tx1"/>
                </a:solidFill>
                <a:effectLst/>
                <a:latin typeface="Arial"/>
                <a:ea typeface="+mn-ea"/>
                <a:cs typeface="+mn-cs"/>
                <a:hlinkClick r:id="rId3"/>
              </a:rPr>
              <a:t>Conda</a:t>
            </a:r>
            <a:r>
              <a:rPr lang="en-US" sz="1200" b="0" i="0" kern="1200" dirty="0">
                <a:solidFill>
                  <a:schemeClr val="tx1"/>
                </a:solidFill>
                <a:effectLst/>
                <a:latin typeface="Arial"/>
                <a:ea typeface="+mn-ea"/>
                <a:cs typeface="+mn-cs"/>
              </a:rPr>
              <a:t> is a popular Python package and environment manager application that helps you install and update packages such as the ArcGIS API for Python and their dependencies. It extends the versatility of Python by allowing multiple installations of Python to coexist on a single workstation independent of one another. Each of these installations is referred to as a Python environment, and each environment has its own set of packages so you can switch between sets of Python functionality without enduring the installation process each time you want to use them.</a:t>
            </a:r>
          </a:p>
          <a:p>
            <a:endParaRPr lang="en-US" sz="1200" b="0" i="0" kern="1200" dirty="0">
              <a:solidFill>
                <a:schemeClr val="tx1"/>
              </a:solidFill>
              <a:effectLst/>
              <a:latin typeface="Arial"/>
              <a:ea typeface="+mn-ea"/>
              <a:cs typeface="+mn-cs"/>
            </a:endParaRPr>
          </a:p>
          <a:p>
            <a:r>
              <a:rPr lang="en-US" sz="1200" b="0" i="0" kern="1200" dirty="0">
                <a:solidFill>
                  <a:schemeClr val="tx1"/>
                </a:solidFill>
                <a:effectLst/>
                <a:latin typeface="Arial"/>
                <a:ea typeface="+mn-ea"/>
                <a:cs typeface="+mn-cs"/>
              </a:rPr>
              <a:t>Python in Pro: https://</a:t>
            </a:r>
            <a:r>
              <a:rPr lang="en-US" sz="1200" b="0" i="0" kern="1200" dirty="0" err="1">
                <a:solidFill>
                  <a:schemeClr val="tx1"/>
                </a:solidFill>
                <a:effectLst/>
                <a:latin typeface="Arial"/>
                <a:ea typeface="+mn-ea"/>
                <a:cs typeface="+mn-cs"/>
              </a:rPr>
              <a:t>pro.arcgis.com</a:t>
            </a:r>
            <a:r>
              <a:rPr lang="en-US" sz="1200" b="0" i="0" kern="1200" dirty="0">
                <a:solidFill>
                  <a:schemeClr val="tx1"/>
                </a:solidFill>
                <a:effectLst/>
                <a:latin typeface="Arial"/>
                <a:ea typeface="+mn-ea"/>
                <a:cs typeface="+mn-cs"/>
              </a:rPr>
              <a:t>/</a:t>
            </a:r>
            <a:r>
              <a:rPr lang="en-US" sz="1200" b="0" i="0" kern="1200" dirty="0" err="1">
                <a:solidFill>
                  <a:schemeClr val="tx1"/>
                </a:solidFill>
                <a:effectLst/>
                <a:latin typeface="Arial"/>
                <a:ea typeface="+mn-ea"/>
                <a:cs typeface="+mn-cs"/>
              </a:rPr>
              <a:t>en</a:t>
            </a:r>
            <a:r>
              <a:rPr lang="en-US" sz="1200" b="0" i="0" kern="1200" dirty="0">
                <a:solidFill>
                  <a:schemeClr val="tx1"/>
                </a:solidFill>
                <a:effectLst/>
                <a:latin typeface="Arial"/>
                <a:ea typeface="+mn-ea"/>
                <a:cs typeface="+mn-cs"/>
              </a:rPr>
              <a:t>/pro-app/latest/</a:t>
            </a:r>
            <a:r>
              <a:rPr lang="en-US" sz="1200" b="0" i="0" kern="1200" dirty="0" err="1">
                <a:solidFill>
                  <a:schemeClr val="tx1"/>
                </a:solidFill>
                <a:effectLst/>
                <a:latin typeface="Arial"/>
                <a:ea typeface="+mn-ea"/>
                <a:cs typeface="+mn-cs"/>
              </a:rPr>
              <a:t>arcpy</a:t>
            </a:r>
            <a:r>
              <a:rPr lang="en-US" sz="1200" b="0" i="0" kern="1200" dirty="0">
                <a:solidFill>
                  <a:schemeClr val="tx1"/>
                </a:solidFill>
                <a:effectLst/>
                <a:latin typeface="Arial"/>
                <a:ea typeface="+mn-ea"/>
                <a:cs typeface="+mn-cs"/>
              </a:rPr>
              <a:t>/get-started/installing-python-for-</a:t>
            </a:r>
            <a:r>
              <a:rPr lang="en-US" sz="1200" b="0" i="0" kern="1200" dirty="0" err="1">
                <a:solidFill>
                  <a:schemeClr val="tx1"/>
                </a:solidFill>
                <a:effectLst/>
                <a:latin typeface="Arial"/>
                <a:ea typeface="+mn-ea"/>
                <a:cs typeface="+mn-cs"/>
              </a:rPr>
              <a:t>arcgis</a:t>
            </a:r>
            <a:r>
              <a:rPr lang="en-US" sz="1200" b="0" i="0" kern="1200" dirty="0">
                <a:solidFill>
                  <a:schemeClr val="tx1"/>
                </a:solidFill>
                <a:effectLst/>
                <a:latin typeface="Arial"/>
                <a:ea typeface="+mn-ea"/>
                <a:cs typeface="+mn-cs"/>
              </a:rPr>
              <a:t>-</a:t>
            </a:r>
            <a:r>
              <a:rPr lang="en-US" sz="1200" b="0" i="0" kern="1200" dirty="0" err="1">
                <a:solidFill>
                  <a:schemeClr val="tx1"/>
                </a:solidFill>
                <a:effectLst/>
                <a:latin typeface="Arial"/>
                <a:ea typeface="+mn-ea"/>
                <a:cs typeface="+mn-cs"/>
              </a:rPr>
              <a:t>pro.htm</a:t>
            </a:r>
            <a:endParaRPr lang="en-US" sz="1200" b="0" i="0" kern="1200" dirty="0">
              <a:solidFill>
                <a:schemeClr val="tx1"/>
              </a:solidFill>
              <a:effectLst/>
              <a:latin typeface="Arial"/>
              <a:ea typeface="+mn-ea"/>
              <a:cs typeface="+mn-cs"/>
            </a:endParaRPr>
          </a:p>
          <a:p>
            <a:r>
              <a:rPr lang="en-US" sz="1200" b="0" i="0" kern="1200" dirty="0" err="1">
                <a:solidFill>
                  <a:schemeClr val="tx1"/>
                </a:solidFill>
                <a:effectLst/>
                <a:latin typeface="Arial"/>
                <a:ea typeface="+mn-ea"/>
                <a:cs typeface="+mn-cs"/>
              </a:rPr>
              <a:t>Conda</a:t>
            </a:r>
            <a:r>
              <a:rPr lang="en-US" sz="1200" b="0" i="0" kern="1200" dirty="0">
                <a:solidFill>
                  <a:schemeClr val="tx1"/>
                </a:solidFill>
                <a:effectLst/>
                <a:latin typeface="Arial"/>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Arial"/>
                <a:ea typeface="+mn-ea"/>
                <a:cs typeface="+mn-cs"/>
              </a:rPr>
              <a:t>User Guide: https://</a:t>
            </a:r>
            <a:r>
              <a:rPr lang="en-US" sz="1200" b="0" i="0" kern="1200" dirty="0" err="1">
                <a:solidFill>
                  <a:schemeClr val="tx1"/>
                </a:solidFill>
                <a:effectLst/>
                <a:latin typeface="Arial"/>
                <a:ea typeface="+mn-ea"/>
                <a:cs typeface="+mn-cs"/>
              </a:rPr>
              <a:t>docs.conda.io</a:t>
            </a:r>
            <a:r>
              <a:rPr lang="en-US" sz="1200" b="0" i="0" kern="1200" dirty="0">
                <a:solidFill>
                  <a:schemeClr val="tx1"/>
                </a:solidFill>
                <a:effectLst/>
                <a:latin typeface="Arial"/>
                <a:ea typeface="+mn-ea"/>
                <a:cs typeface="+mn-cs"/>
              </a:rPr>
              <a:t>/projects/</a:t>
            </a:r>
            <a:r>
              <a:rPr lang="en-US" sz="1200" b="0" i="0" kern="1200" dirty="0" err="1">
                <a:solidFill>
                  <a:schemeClr val="tx1"/>
                </a:solidFill>
                <a:effectLst/>
                <a:latin typeface="Arial"/>
                <a:ea typeface="+mn-ea"/>
                <a:cs typeface="+mn-cs"/>
              </a:rPr>
              <a:t>conda</a:t>
            </a:r>
            <a:r>
              <a:rPr lang="en-US" sz="1200" b="0" i="0" kern="1200" dirty="0">
                <a:solidFill>
                  <a:schemeClr val="tx1"/>
                </a:solidFill>
                <a:effectLst/>
                <a:latin typeface="Arial"/>
                <a:ea typeface="+mn-ea"/>
                <a:cs typeface="+mn-cs"/>
              </a:rPr>
              <a:t>/</a:t>
            </a:r>
            <a:r>
              <a:rPr lang="en-US" sz="1200" b="0" i="0" kern="1200" dirty="0" err="1">
                <a:solidFill>
                  <a:schemeClr val="tx1"/>
                </a:solidFill>
                <a:effectLst/>
                <a:latin typeface="Arial"/>
                <a:ea typeface="+mn-ea"/>
                <a:cs typeface="+mn-cs"/>
              </a:rPr>
              <a:t>en</a:t>
            </a:r>
            <a:r>
              <a:rPr lang="en-US" sz="1200" b="0" i="0" kern="1200" dirty="0">
                <a:solidFill>
                  <a:schemeClr val="tx1"/>
                </a:solidFill>
                <a:effectLst/>
                <a:latin typeface="Arial"/>
                <a:ea typeface="+mn-ea"/>
                <a:cs typeface="+mn-cs"/>
              </a:rPr>
              <a:t>/latest/user-guide/</a:t>
            </a:r>
            <a:r>
              <a:rPr lang="en-US" sz="1200" b="0" i="0" kern="1200" dirty="0" err="1">
                <a:solidFill>
                  <a:schemeClr val="tx1"/>
                </a:solidFill>
                <a:effectLst/>
                <a:latin typeface="Arial"/>
                <a:ea typeface="+mn-ea"/>
                <a:cs typeface="+mn-cs"/>
              </a:rPr>
              <a:t>index.html</a:t>
            </a:r>
            <a:endParaRPr lang="en-US" sz="1200" b="0" i="0" kern="1200" dirty="0">
              <a:solidFill>
                <a:schemeClr val="tx1"/>
              </a:solidFill>
              <a:effectLst/>
              <a:latin typeface="Arial"/>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Arial"/>
                <a:ea typeface="+mn-ea"/>
                <a:cs typeface="+mn-cs"/>
              </a:rPr>
              <a:t>Concepts: https://</a:t>
            </a:r>
            <a:r>
              <a:rPr lang="en-US" sz="1200" b="0" i="0" kern="1200" dirty="0" err="1">
                <a:solidFill>
                  <a:schemeClr val="tx1"/>
                </a:solidFill>
                <a:effectLst/>
                <a:latin typeface="Arial"/>
                <a:ea typeface="+mn-ea"/>
                <a:cs typeface="+mn-cs"/>
              </a:rPr>
              <a:t>docs.conda.io</a:t>
            </a:r>
            <a:r>
              <a:rPr lang="en-US" sz="1200" b="0" i="0" kern="1200" dirty="0">
                <a:solidFill>
                  <a:schemeClr val="tx1"/>
                </a:solidFill>
                <a:effectLst/>
                <a:latin typeface="Arial"/>
                <a:ea typeface="+mn-ea"/>
                <a:cs typeface="+mn-cs"/>
              </a:rPr>
              <a:t>/projects/</a:t>
            </a:r>
            <a:r>
              <a:rPr lang="en-US" sz="1200" b="0" i="0" kern="1200" dirty="0" err="1">
                <a:solidFill>
                  <a:schemeClr val="tx1"/>
                </a:solidFill>
                <a:effectLst/>
                <a:latin typeface="Arial"/>
                <a:ea typeface="+mn-ea"/>
                <a:cs typeface="+mn-cs"/>
              </a:rPr>
              <a:t>conda</a:t>
            </a:r>
            <a:r>
              <a:rPr lang="en-US" sz="1200" b="0" i="0" kern="1200" dirty="0">
                <a:solidFill>
                  <a:schemeClr val="tx1"/>
                </a:solidFill>
                <a:effectLst/>
                <a:latin typeface="Arial"/>
                <a:ea typeface="+mn-ea"/>
                <a:cs typeface="+mn-cs"/>
              </a:rPr>
              <a:t>/</a:t>
            </a:r>
            <a:r>
              <a:rPr lang="en-US" sz="1200" b="0" i="0" kern="1200" dirty="0" err="1">
                <a:solidFill>
                  <a:schemeClr val="tx1"/>
                </a:solidFill>
                <a:effectLst/>
                <a:latin typeface="Arial"/>
                <a:ea typeface="+mn-ea"/>
                <a:cs typeface="+mn-cs"/>
              </a:rPr>
              <a:t>en</a:t>
            </a:r>
            <a:r>
              <a:rPr lang="en-US" sz="1200" b="0" i="0" kern="1200" dirty="0">
                <a:solidFill>
                  <a:schemeClr val="tx1"/>
                </a:solidFill>
                <a:effectLst/>
                <a:latin typeface="Arial"/>
                <a:ea typeface="+mn-ea"/>
                <a:cs typeface="+mn-cs"/>
              </a:rPr>
              <a:t>/latest/user-guide/concepts/</a:t>
            </a:r>
            <a:r>
              <a:rPr lang="en-US" sz="1200" b="0" i="0" kern="1200" dirty="0" err="1">
                <a:solidFill>
                  <a:schemeClr val="tx1"/>
                </a:solidFill>
                <a:effectLst/>
                <a:latin typeface="Arial"/>
                <a:ea typeface="+mn-ea"/>
                <a:cs typeface="+mn-cs"/>
              </a:rPr>
              <a:t>index.html</a:t>
            </a:r>
            <a:endParaRPr lang="en-US" sz="1200" b="0" i="0" kern="1200" dirty="0">
              <a:solidFill>
                <a:schemeClr val="tx1"/>
              </a:solidFill>
              <a:effectLst/>
              <a:latin typeface="Arial"/>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Arial"/>
                <a:ea typeface="+mn-ea"/>
                <a:cs typeface="+mn-cs"/>
              </a:rPr>
              <a:t>Managing Environments: https://</a:t>
            </a:r>
            <a:r>
              <a:rPr lang="en-US" sz="1200" b="0" i="0" kern="1200" dirty="0" err="1">
                <a:solidFill>
                  <a:schemeClr val="tx1"/>
                </a:solidFill>
                <a:effectLst/>
                <a:latin typeface="Arial"/>
                <a:ea typeface="+mn-ea"/>
                <a:cs typeface="+mn-cs"/>
              </a:rPr>
              <a:t>docs.conda.io</a:t>
            </a:r>
            <a:r>
              <a:rPr lang="en-US" sz="1200" b="0" i="0" kern="1200" dirty="0">
                <a:solidFill>
                  <a:schemeClr val="tx1"/>
                </a:solidFill>
                <a:effectLst/>
                <a:latin typeface="Arial"/>
                <a:ea typeface="+mn-ea"/>
                <a:cs typeface="+mn-cs"/>
              </a:rPr>
              <a:t>/projects/</a:t>
            </a:r>
            <a:r>
              <a:rPr lang="en-US" sz="1200" b="0" i="0" kern="1200" dirty="0" err="1">
                <a:solidFill>
                  <a:schemeClr val="tx1"/>
                </a:solidFill>
                <a:effectLst/>
                <a:latin typeface="Arial"/>
                <a:ea typeface="+mn-ea"/>
                <a:cs typeface="+mn-cs"/>
              </a:rPr>
              <a:t>conda</a:t>
            </a:r>
            <a:r>
              <a:rPr lang="en-US" sz="1200" b="0" i="0" kern="1200" dirty="0">
                <a:solidFill>
                  <a:schemeClr val="tx1"/>
                </a:solidFill>
                <a:effectLst/>
                <a:latin typeface="Arial"/>
                <a:ea typeface="+mn-ea"/>
                <a:cs typeface="+mn-cs"/>
              </a:rPr>
              <a:t>/</a:t>
            </a:r>
            <a:r>
              <a:rPr lang="en-US" sz="1200" b="0" i="0" kern="1200" dirty="0" err="1">
                <a:solidFill>
                  <a:schemeClr val="tx1"/>
                </a:solidFill>
                <a:effectLst/>
                <a:latin typeface="Arial"/>
                <a:ea typeface="+mn-ea"/>
                <a:cs typeface="+mn-cs"/>
              </a:rPr>
              <a:t>en</a:t>
            </a:r>
            <a:r>
              <a:rPr lang="en-US" sz="1200" b="0" i="0" kern="1200" dirty="0">
                <a:solidFill>
                  <a:schemeClr val="tx1"/>
                </a:solidFill>
                <a:effectLst/>
                <a:latin typeface="Arial"/>
                <a:ea typeface="+mn-ea"/>
                <a:cs typeface="+mn-cs"/>
              </a:rPr>
              <a:t>/latest/user-guide/tasks/manage-</a:t>
            </a:r>
            <a:r>
              <a:rPr lang="en-US" sz="1200" b="0" i="0" kern="1200" dirty="0" err="1">
                <a:solidFill>
                  <a:schemeClr val="tx1"/>
                </a:solidFill>
                <a:effectLst/>
                <a:latin typeface="Arial"/>
                <a:ea typeface="+mn-ea"/>
                <a:cs typeface="+mn-cs"/>
              </a:rPr>
              <a:t>environments.html</a:t>
            </a:r>
            <a:endParaRPr lang="en-US" sz="1200" b="0" i="0" kern="1200" dirty="0">
              <a:solidFill>
                <a:schemeClr val="tx1"/>
              </a:solidFill>
              <a:effectLst/>
              <a:latin typeface="Arial"/>
              <a:ea typeface="+mn-ea"/>
              <a:cs typeface="+mn-cs"/>
            </a:endParaRPr>
          </a:p>
          <a:p>
            <a:pPr marL="171450" indent="-171450">
              <a:buFont typeface="Arial" panose="020B0604020202020204" pitchFamily="34" charset="0"/>
              <a:buChar char="•"/>
            </a:pPr>
            <a:r>
              <a:rPr lang="en-US" sz="1200" b="0" i="0" kern="1200" dirty="0" err="1">
                <a:solidFill>
                  <a:schemeClr val="tx1"/>
                </a:solidFill>
                <a:effectLst/>
                <a:latin typeface="Arial"/>
                <a:ea typeface="+mn-ea"/>
                <a:cs typeface="+mn-cs"/>
              </a:rPr>
              <a:t>ArcgIS</a:t>
            </a:r>
            <a:r>
              <a:rPr lang="en-US" sz="1200" b="0" i="0" kern="1200" dirty="0">
                <a:solidFill>
                  <a:schemeClr val="tx1"/>
                </a:solidFill>
                <a:effectLst/>
                <a:latin typeface="Arial"/>
                <a:ea typeface="+mn-ea"/>
                <a:cs typeface="+mn-cs"/>
              </a:rPr>
              <a:t> Pro: https://</a:t>
            </a:r>
            <a:r>
              <a:rPr lang="en-US" sz="1200" b="0" i="0" kern="1200" dirty="0" err="1">
                <a:solidFill>
                  <a:schemeClr val="tx1"/>
                </a:solidFill>
                <a:effectLst/>
                <a:latin typeface="Arial"/>
                <a:ea typeface="+mn-ea"/>
                <a:cs typeface="+mn-cs"/>
              </a:rPr>
              <a:t>pro.arcgis.com</a:t>
            </a:r>
            <a:r>
              <a:rPr lang="en-US" sz="1200" b="0" i="0" kern="1200" dirty="0">
                <a:solidFill>
                  <a:schemeClr val="tx1"/>
                </a:solidFill>
                <a:effectLst/>
                <a:latin typeface="Arial"/>
                <a:ea typeface="+mn-ea"/>
                <a:cs typeface="+mn-cs"/>
              </a:rPr>
              <a:t>/</a:t>
            </a:r>
            <a:r>
              <a:rPr lang="en-US" sz="1200" b="0" i="0" kern="1200" dirty="0" err="1">
                <a:solidFill>
                  <a:schemeClr val="tx1"/>
                </a:solidFill>
                <a:effectLst/>
                <a:latin typeface="Arial"/>
                <a:ea typeface="+mn-ea"/>
                <a:cs typeface="+mn-cs"/>
              </a:rPr>
              <a:t>en</a:t>
            </a:r>
            <a:r>
              <a:rPr lang="en-US" sz="1200" b="0" i="0" kern="1200" dirty="0">
                <a:solidFill>
                  <a:schemeClr val="tx1"/>
                </a:solidFill>
                <a:effectLst/>
                <a:latin typeface="Arial"/>
                <a:ea typeface="+mn-ea"/>
                <a:cs typeface="+mn-cs"/>
              </a:rPr>
              <a:t>/pro-app/latest/</a:t>
            </a:r>
            <a:r>
              <a:rPr lang="en-US" sz="1200" b="0" i="0" kern="1200" dirty="0" err="1">
                <a:solidFill>
                  <a:schemeClr val="tx1"/>
                </a:solidFill>
                <a:effectLst/>
                <a:latin typeface="Arial"/>
                <a:ea typeface="+mn-ea"/>
                <a:cs typeface="+mn-cs"/>
              </a:rPr>
              <a:t>arcpy</a:t>
            </a:r>
            <a:r>
              <a:rPr lang="en-US" sz="1200" b="0" i="0" kern="1200" dirty="0">
                <a:solidFill>
                  <a:schemeClr val="tx1"/>
                </a:solidFill>
                <a:effectLst/>
                <a:latin typeface="Arial"/>
                <a:ea typeface="+mn-ea"/>
                <a:cs typeface="+mn-cs"/>
              </a:rPr>
              <a:t>/get-started/what-is-</a:t>
            </a:r>
            <a:r>
              <a:rPr lang="en-US" sz="1200" b="0" i="0" kern="1200" dirty="0" err="1">
                <a:solidFill>
                  <a:schemeClr val="tx1"/>
                </a:solidFill>
                <a:effectLst/>
                <a:latin typeface="Arial"/>
                <a:ea typeface="+mn-ea"/>
                <a:cs typeface="+mn-cs"/>
              </a:rPr>
              <a:t>conda.htm</a:t>
            </a:r>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8</a:t>
            </a:fld>
            <a:endParaRPr lang="en-US" dirty="0"/>
          </a:p>
        </p:txBody>
      </p:sp>
    </p:spTree>
    <p:extLst>
      <p:ext uri="{BB962C8B-B14F-4D97-AF65-F5344CB8AC3E}">
        <p14:creationId xmlns:p14="http://schemas.microsoft.com/office/powerpoint/2010/main" val="1162318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9</a:t>
            </a:fld>
            <a:endParaRPr lang="en-US" dirty="0"/>
          </a:p>
        </p:txBody>
      </p:sp>
    </p:spTree>
    <p:extLst>
      <p:ext uri="{BB962C8B-B14F-4D97-AF65-F5344CB8AC3E}">
        <p14:creationId xmlns:p14="http://schemas.microsoft.com/office/powerpoint/2010/main" val="31953593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1/29/21</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013894" y="572078"/>
            <a:ext cx="1274495" cy="465533"/>
          </a:xfrm>
          <a:prstGeom prst="rect">
            <a:avLst/>
          </a:prstGeom>
        </p:spPr>
      </p:pic>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1/29/21</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06155255"/>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1/29/21</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1/29/21</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1/29/21</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4133260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sp>
        <p:nvSpPr>
          <p:cNvPr id="6" name="Parallelogram 10"/>
          <p:cNvSpPr/>
          <p:nvPr userDrawn="1"/>
        </p:nvSpPr>
        <p:spPr bwMode="auto">
          <a:xfrm rot="16811740" flipH="1">
            <a:off x="2821442" y="-2136101"/>
            <a:ext cx="6318215" cy="12766191"/>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 name="connsiteX0" fmla="*/ 0 w 5497956"/>
              <a:gd name="connsiteY0" fmla="*/ 0 h 6865697"/>
              <a:gd name="connsiteX1" fmla="*/ 5497956 w 5497956"/>
              <a:gd name="connsiteY1" fmla="*/ 0 h 6865697"/>
              <a:gd name="connsiteX2" fmla="*/ 3826999 w 5497956"/>
              <a:gd name="connsiteY2" fmla="*/ 4279505 h 6865697"/>
              <a:gd name="connsiteX3" fmla="*/ 2747818 w 5497956"/>
              <a:gd name="connsiteY3" fmla="*/ 6865697 h 6865697"/>
              <a:gd name="connsiteX4" fmla="*/ 0 w 5497956"/>
              <a:gd name="connsiteY4" fmla="*/ 0 h 6865697"/>
              <a:gd name="connsiteX0" fmla="*/ 0 w 5497956"/>
              <a:gd name="connsiteY0" fmla="*/ 0 h 5277653"/>
              <a:gd name="connsiteX1" fmla="*/ 5497956 w 5497956"/>
              <a:gd name="connsiteY1" fmla="*/ 0 h 5277653"/>
              <a:gd name="connsiteX2" fmla="*/ 3826999 w 5497956"/>
              <a:gd name="connsiteY2" fmla="*/ 4279505 h 5277653"/>
              <a:gd name="connsiteX3" fmla="*/ 2377650 w 5497956"/>
              <a:gd name="connsiteY3" fmla="*/ 5277653 h 5277653"/>
              <a:gd name="connsiteX4" fmla="*/ 0 w 5497956"/>
              <a:gd name="connsiteY4" fmla="*/ 0 h 5277653"/>
              <a:gd name="connsiteX0" fmla="*/ 0 w 3863432"/>
              <a:gd name="connsiteY0" fmla="*/ 2222226 h 5277653"/>
              <a:gd name="connsiteX1" fmla="*/ 3863432 w 3863432"/>
              <a:gd name="connsiteY1" fmla="*/ 0 h 5277653"/>
              <a:gd name="connsiteX2" fmla="*/ 2192475 w 3863432"/>
              <a:gd name="connsiteY2" fmla="*/ 4279505 h 5277653"/>
              <a:gd name="connsiteX3" fmla="*/ 743126 w 3863432"/>
              <a:gd name="connsiteY3" fmla="*/ 5277653 h 5277653"/>
              <a:gd name="connsiteX4" fmla="*/ 0 w 3863432"/>
              <a:gd name="connsiteY4" fmla="*/ 2222226 h 5277653"/>
              <a:gd name="connsiteX0" fmla="*/ 0 w 4172478"/>
              <a:gd name="connsiteY0" fmla="*/ 1085159 h 4140586"/>
              <a:gd name="connsiteX1" fmla="*/ 4172478 w 4172478"/>
              <a:gd name="connsiteY1" fmla="*/ 0 h 4140586"/>
              <a:gd name="connsiteX2" fmla="*/ 2192475 w 4172478"/>
              <a:gd name="connsiteY2" fmla="*/ 3142438 h 4140586"/>
              <a:gd name="connsiteX3" fmla="*/ 743126 w 4172478"/>
              <a:gd name="connsiteY3" fmla="*/ 4140586 h 4140586"/>
              <a:gd name="connsiteX4" fmla="*/ 0 w 4172478"/>
              <a:gd name="connsiteY4" fmla="*/ 1085159 h 4140586"/>
              <a:gd name="connsiteX0" fmla="*/ 0 w 3868783"/>
              <a:gd name="connsiteY0" fmla="*/ 887305 h 4140586"/>
              <a:gd name="connsiteX1" fmla="*/ 3868783 w 3868783"/>
              <a:gd name="connsiteY1" fmla="*/ 0 h 4140586"/>
              <a:gd name="connsiteX2" fmla="*/ 1888780 w 3868783"/>
              <a:gd name="connsiteY2" fmla="*/ 3142438 h 4140586"/>
              <a:gd name="connsiteX3" fmla="*/ 439431 w 3868783"/>
              <a:gd name="connsiteY3" fmla="*/ 4140586 h 4140586"/>
              <a:gd name="connsiteX4" fmla="*/ 0 w 3868783"/>
              <a:gd name="connsiteY4" fmla="*/ 887305 h 4140586"/>
              <a:gd name="connsiteX0" fmla="*/ 269818 w 4138601"/>
              <a:gd name="connsiteY0" fmla="*/ 887305 h 3536775"/>
              <a:gd name="connsiteX1" fmla="*/ 4138601 w 4138601"/>
              <a:gd name="connsiteY1" fmla="*/ 0 h 3536775"/>
              <a:gd name="connsiteX2" fmla="*/ 2158598 w 4138601"/>
              <a:gd name="connsiteY2" fmla="*/ 3142438 h 3536775"/>
              <a:gd name="connsiteX3" fmla="*/ 0 w 4138601"/>
              <a:gd name="connsiteY3" fmla="*/ 3536775 h 3536775"/>
              <a:gd name="connsiteX4" fmla="*/ 269818 w 4138601"/>
              <a:gd name="connsiteY4" fmla="*/ 887305 h 3536775"/>
              <a:gd name="connsiteX0" fmla="*/ 269818 w 4138601"/>
              <a:gd name="connsiteY0" fmla="*/ 887305 h 3635085"/>
              <a:gd name="connsiteX1" fmla="*/ 4138601 w 4138601"/>
              <a:gd name="connsiteY1" fmla="*/ 0 h 3635085"/>
              <a:gd name="connsiteX2" fmla="*/ 2376678 w 4138601"/>
              <a:gd name="connsiteY2" fmla="*/ 3635085 h 3635085"/>
              <a:gd name="connsiteX3" fmla="*/ 0 w 4138601"/>
              <a:gd name="connsiteY3" fmla="*/ 3536775 h 3635085"/>
              <a:gd name="connsiteX4" fmla="*/ 269818 w 4138601"/>
              <a:gd name="connsiteY4" fmla="*/ 887305 h 3635085"/>
              <a:gd name="connsiteX0" fmla="*/ 453784 w 4138601"/>
              <a:gd name="connsiteY0" fmla="*/ 250562 h 3635085"/>
              <a:gd name="connsiteX1" fmla="*/ 4138601 w 4138601"/>
              <a:gd name="connsiteY1" fmla="*/ 0 h 3635085"/>
              <a:gd name="connsiteX2" fmla="*/ 2376678 w 4138601"/>
              <a:gd name="connsiteY2" fmla="*/ 3635085 h 3635085"/>
              <a:gd name="connsiteX3" fmla="*/ 0 w 4138601"/>
              <a:gd name="connsiteY3" fmla="*/ 3536775 h 3635085"/>
              <a:gd name="connsiteX4" fmla="*/ 453784 w 4138601"/>
              <a:gd name="connsiteY4" fmla="*/ 250562 h 3635085"/>
              <a:gd name="connsiteX0" fmla="*/ 1391303 w 4138601"/>
              <a:gd name="connsiteY0" fmla="*/ 75768 h 3635085"/>
              <a:gd name="connsiteX1" fmla="*/ 4138601 w 4138601"/>
              <a:gd name="connsiteY1" fmla="*/ 0 h 3635085"/>
              <a:gd name="connsiteX2" fmla="*/ 2376678 w 4138601"/>
              <a:gd name="connsiteY2" fmla="*/ 3635085 h 3635085"/>
              <a:gd name="connsiteX3" fmla="*/ 0 w 4138601"/>
              <a:gd name="connsiteY3" fmla="*/ 3536775 h 3635085"/>
              <a:gd name="connsiteX4" fmla="*/ 1391303 w 4138601"/>
              <a:gd name="connsiteY4" fmla="*/ 75768 h 3635085"/>
              <a:gd name="connsiteX0" fmla="*/ 1391303 w 4138601"/>
              <a:gd name="connsiteY0" fmla="*/ 75768 h 3536775"/>
              <a:gd name="connsiteX1" fmla="*/ 4138601 w 4138601"/>
              <a:gd name="connsiteY1" fmla="*/ 0 h 3536775"/>
              <a:gd name="connsiteX2" fmla="*/ 1273242 w 4138601"/>
              <a:gd name="connsiteY2" fmla="*/ 3407480 h 3536775"/>
              <a:gd name="connsiteX3" fmla="*/ 0 w 4138601"/>
              <a:gd name="connsiteY3" fmla="*/ 3536775 h 3536775"/>
              <a:gd name="connsiteX4" fmla="*/ 1391303 w 4138601"/>
              <a:gd name="connsiteY4" fmla="*/ 75768 h 3536775"/>
              <a:gd name="connsiteX0" fmla="*/ 1391303 w 3058684"/>
              <a:gd name="connsiteY0" fmla="*/ 103474 h 3564481"/>
              <a:gd name="connsiteX1" fmla="*/ 3058684 w 3058684"/>
              <a:gd name="connsiteY1" fmla="*/ 0 h 3564481"/>
              <a:gd name="connsiteX2" fmla="*/ 1273242 w 3058684"/>
              <a:gd name="connsiteY2" fmla="*/ 3435186 h 3564481"/>
              <a:gd name="connsiteX3" fmla="*/ 0 w 3058684"/>
              <a:gd name="connsiteY3" fmla="*/ 3564481 h 3564481"/>
              <a:gd name="connsiteX4" fmla="*/ 1391303 w 3058684"/>
              <a:gd name="connsiteY4" fmla="*/ 103474 h 3564481"/>
              <a:gd name="connsiteX0" fmla="*/ 1521436 w 3188817"/>
              <a:gd name="connsiteY0" fmla="*/ 103474 h 3464355"/>
              <a:gd name="connsiteX1" fmla="*/ 3188817 w 3188817"/>
              <a:gd name="connsiteY1" fmla="*/ 0 h 3464355"/>
              <a:gd name="connsiteX2" fmla="*/ 1403375 w 3188817"/>
              <a:gd name="connsiteY2" fmla="*/ 3435186 h 3464355"/>
              <a:gd name="connsiteX3" fmla="*/ 0 w 3188817"/>
              <a:gd name="connsiteY3" fmla="*/ 3464355 h 3464355"/>
              <a:gd name="connsiteX4" fmla="*/ 1521436 w 3188817"/>
              <a:gd name="connsiteY4" fmla="*/ 103474 h 3464355"/>
              <a:gd name="connsiteX0" fmla="*/ 1521436 w 3188817"/>
              <a:gd name="connsiteY0" fmla="*/ 103474 h 3632772"/>
              <a:gd name="connsiteX1" fmla="*/ 3188817 w 3188817"/>
              <a:gd name="connsiteY1" fmla="*/ 0 h 3632772"/>
              <a:gd name="connsiteX2" fmla="*/ 1626674 w 3188817"/>
              <a:gd name="connsiteY2" fmla="*/ 3632772 h 3632772"/>
              <a:gd name="connsiteX3" fmla="*/ 0 w 3188817"/>
              <a:gd name="connsiteY3" fmla="*/ 3464355 h 3632772"/>
              <a:gd name="connsiteX4" fmla="*/ 1521436 w 3188817"/>
              <a:gd name="connsiteY4" fmla="*/ 103474 h 3632772"/>
              <a:gd name="connsiteX0" fmla="*/ 1521436 w 3605461"/>
              <a:gd name="connsiteY0" fmla="*/ 69855 h 3599153"/>
              <a:gd name="connsiteX1" fmla="*/ 3605461 w 3605461"/>
              <a:gd name="connsiteY1" fmla="*/ 0 h 3599153"/>
              <a:gd name="connsiteX2" fmla="*/ 1626674 w 3605461"/>
              <a:gd name="connsiteY2" fmla="*/ 3599153 h 3599153"/>
              <a:gd name="connsiteX3" fmla="*/ 0 w 3605461"/>
              <a:gd name="connsiteY3" fmla="*/ 3430736 h 3599153"/>
              <a:gd name="connsiteX4" fmla="*/ 1521436 w 3605461"/>
              <a:gd name="connsiteY4" fmla="*/ 69855 h 3599153"/>
              <a:gd name="connsiteX0" fmla="*/ 1488157 w 3605461"/>
              <a:gd name="connsiteY0" fmla="*/ 0 h 3645127"/>
              <a:gd name="connsiteX1" fmla="*/ 3605461 w 3605461"/>
              <a:gd name="connsiteY1" fmla="*/ 45974 h 3645127"/>
              <a:gd name="connsiteX2" fmla="*/ 1626674 w 3605461"/>
              <a:gd name="connsiteY2" fmla="*/ 3645127 h 3645127"/>
              <a:gd name="connsiteX3" fmla="*/ 0 w 3605461"/>
              <a:gd name="connsiteY3" fmla="*/ 3476710 h 3645127"/>
              <a:gd name="connsiteX4" fmla="*/ 1488157 w 3605461"/>
              <a:gd name="connsiteY4" fmla="*/ 0 h 3645127"/>
              <a:gd name="connsiteX0" fmla="*/ 1488157 w 3494077"/>
              <a:gd name="connsiteY0" fmla="*/ 138768 h 3783895"/>
              <a:gd name="connsiteX1" fmla="*/ 3494077 w 3494077"/>
              <a:gd name="connsiteY1" fmla="*/ 0 h 3783895"/>
              <a:gd name="connsiteX2" fmla="*/ 1626674 w 3494077"/>
              <a:gd name="connsiteY2" fmla="*/ 3783895 h 3783895"/>
              <a:gd name="connsiteX3" fmla="*/ 0 w 3494077"/>
              <a:gd name="connsiteY3" fmla="*/ 3615478 h 3783895"/>
              <a:gd name="connsiteX4" fmla="*/ 1488157 w 3494077"/>
              <a:gd name="connsiteY4" fmla="*/ 138768 h 3783895"/>
              <a:gd name="connsiteX0" fmla="*/ 1124549 w 3130469"/>
              <a:gd name="connsiteY0" fmla="*/ 138768 h 3783895"/>
              <a:gd name="connsiteX1" fmla="*/ 3130469 w 3130469"/>
              <a:gd name="connsiteY1" fmla="*/ 0 h 3783895"/>
              <a:gd name="connsiteX2" fmla="*/ 1263066 w 3130469"/>
              <a:gd name="connsiteY2" fmla="*/ 3783895 h 3783895"/>
              <a:gd name="connsiteX3" fmla="*/ 0 w 3130469"/>
              <a:gd name="connsiteY3" fmla="*/ 3710249 h 3783895"/>
              <a:gd name="connsiteX4" fmla="*/ 1124549 w 3130469"/>
              <a:gd name="connsiteY4" fmla="*/ 138768 h 3783895"/>
              <a:gd name="connsiteX0" fmla="*/ 1124549 w 2637804"/>
              <a:gd name="connsiteY0" fmla="*/ 122113 h 3767240"/>
              <a:gd name="connsiteX1" fmla="*/ 2637804 w 2637804"/>
              <a:gd name="connsiteY1" fmla="*/ 0 h 3767240"/>
              <a:gd name="connsiteX2" fmla="*/ 1263066 w 2637804"/>
              <a:gd name="connsiteY2" fmla="*/ 3767240 h 3767240"/>
              <a:gd name="connsiteX3" fmla="*/ 0 w 2637804"/>
              <a:gd name="connsiteY3" fmla="*/ 3693594 h 3767240"/>
              <a:gd name="connsiteX4" fmla="*/ 1124549 w 2637804"/>
              <a:gd name="connsiteY4" fmla="*/ 122113 h 3767240"/>
              <a:gd name="connsiteX0" fmla="*/ 1305037 w 2637804"/>
              <a:gd name="connsiteY0" fmla="*/ 0 h 3855679"/>
              <a:gd name="connsiteX1" fmla="*/ 2637804 w 2637804"/>
              <a:gd name="connsiteY1" fmla="*/ 88439 h 3855679"/>
              <a:gd name="connsiteX2" fmla="*/ 1263066 w 2637804"/>
              <a:gd name="connsiteY2" fmla="*/ 3855679 h 3855679"/>
              <a:gd name="connsiteX3" fmla="*/ 0 w 2637804"/>
              <a:gd name="connsiteY3" fmla="*/ 3782033 h 3855679"/>
              <a:gd name="connsiteX4" fmla="*/ 1305037 w 2637804"/>
              <a:gd name="connsiteY4" fmla="*/ 0 h 3855679"/>
              <a:gd name="connsiteX0" fmla="*/ 1264430 w 2637804"/>
              <a:gd name="connsiteY0" fmla="*/ 0 h 3899282"/>
              <a:gd name="connsiteX1" fmla="*/ 2637804 w 2637804"/>
              <a:gd name="connsiteY1" fmla="*/ 132042 h 3899282"/>
              <a:gd name="connsiteX2" fmla="*/ 1263066 w 2637804"/>
              <a:gd name="connsiteY2" fmla="*/ 3899282 h 3899282"/>
              <a:gd name="connsiteX3" fmla="*/ 0 w 2637804"/>
              <a:gd name="connsiteY3" fmla="*/ 3825636 h 3899282"/>
              <a:gd name="connsiteX4" fmla="*/ 1264430 w 2637804"/>
              <a:gd name="connsiteY4" fmla="*/ 0 h 3899282"/>
              <a:gd name="connsiteX0" fmla="*/ 1264430 w 2637804"/>
              <a:gd name="connsiteY0" fmla="*/ 0 h 4163698"/>
              <a:gd name="connsiteX1" fmla="*/ 2637804 w 2637804"/>
              <a:gd name="connsiteY1" fmla="*/ 132042 h 4163698"/>
              <a:gd name="connsiteX2" fmla="*/ 1331152 w 2637804"/>
              <a:gd name="connsiteY2" fmla="*/ 4163698 h 4163698"/>
              <a:gd name="connsiteX3" fmla="*/ 0 w 2637804"/>
              <a:gd name="connsiteY3" fmla="*/ 3825636 h 4163698"/>
              <a:gd name="connsiteX4" fmla="*/ 1264430 w 2637804"/>
              <a:gd name="connsiteY4" fmla="*/ 0 h 4163698"/>
              <a:gd name="connsiteX0" fmla="*/ 1182770 w 2556144"/>
              <a:gd name="connsiteY0" fmla="*/ 0 h 4163698"/>
              <a:gd name="connsiteX1" fmla="*/ 2556144 w 2556144"/>
              <a:gd name="connsiteY1" fmla="*/ 132042 h 4163698"/>
              <a:gd name="connsiteX2" fmla="*/ 1249492 w 2556144"/>
              <a:gd name="connsiteY2" fmla="*/ 4163698 h 4163698"/>
              <a:gd name="connsiteX3" fmla="*/ 0 w 2556144"/>
              <a:gd name="connsiteY3" fmla="*/ 3580706 h 4163698"/>
              <a:gd name="connsiteX4" fmla="*/ 1182770 w 2556144"/>
              <a:gd name="connsiteY4" fmla="*/ 0 h 4163698"/>
              <a:gd name="connsiteX0" fmla="*/ 1182770 w 2556144"/>
              <a:gd name="connsiteY0" fmla="*/ 0 h 3715230"/>
              <a:gd name="connsiteX1" fmla="*/ 2556144 w 2556144"/>
              <a:gd name="connsiteY1" fmla="*/ 132042 h 3715230"/>
              <a:gd name="connsiteX2" fmla="*/ 1481730 w 2556144"/>
              <a:gd name="connsiteY2" fmla="*/ 3715230 h 3715230"/>
              <a:gd name="connsiteX3" fmla="*/ 0 w 2556144"/>
              <a:gd name="connsiteY3" fmla="*/ 3580706 h 3715230"/>
              <a:gd name="connsiteX4" fmla="*/ 1182770 w 2556144"/>
              <a:gd name="connsiteY4" fmla="*/ 0 h 3715230"/>
              <a:gd name="connsiteX0" fmla="*/ 1182770 w 2556144"/>
              <a:gd name="connsiteY0" fmla="*/ 0 h 3745461"/>
              <a:gd name="connsiteX1" fmla="*/ 2556144 w 2556144"/>
              <a:gd name="connsiteY1" fmla="*/ 132042 h 3745461"/>
              <a:gd name="connsiteX2" fmla="*/ 1793329 w 2556144"/>
              <a:gd name="connsiteY2" fmla="*/ 3745461 h 3745461"/>
              <a:gd name="connsiteX3" fmla="*/ 0 w 2556144"/>
              <a:gd name="connsiteY3" fmla="*/ 3580706 h 3745461"/>
              <a:gd name="connsiteX4" fmla="*/ 1182770 w 2556144"/>
              <a:gd name="connsiteY4" fmla="*/ 0 h 3745461"/>
              <a:gd name="connsiteX0" fmla="*/ 810452 w 2556144"/>
              <a:gd name="connsiteY0" fmla="*/ 0 h 3786541"/>
              <a:gd name="connsiteX1" fmla="*/ 2556144 w 2556144"/>
              <a:gd name="connsiteY1" fmla="*/ 173122 h 3786541"/>
              <a:gd name="connsiteX2" fmla="*/ 1793329 w 2556144"/>
              <a:gd name="connsiteY2" fmla="*/ 3786541 h 3786541"/>
              <a:gd name="connsiteX3" fmla="*/ 0 w 2556144"/>
              <a:gd name="connsiteY3" fmla="*/ 3621786 h 3786541"/>
              <a:gd name="connsiteX4" fmla="*/ 810452 w 2556144"/>
              <a:gd name="connsiteY4" fmla="*/ 0 h 3786541"/>
              <a:gd name="connsiteX0" fmla="*/ 810452 w 2490881"/>
              <a:gd name="connsiteY0" fmla="*/ 0 h 3786541"/>
              <a:gd name="connsiteX1" fmla="*/ 2490881 w 2490881"/>
              <a:gd name="connsiteY1" fmla="*/ 479137 h 3786541"/>
              <a:gd name="connsiteX2" fmla="*/ 1793329 w 2490881"/>
              <a:gd name="connsiteY2" fmla="*/ 3786541 h 3786541"/>
              <a:gd name="connsiteX3" fmla="*/ 0 w 2490881"/>
              <a:gd name="connsiteY3" fmla="*/ 3621786 h 3786541"/>
              <a:gd name="connsiteX4" fmla="*/ 810452 w 2490881"/>
              <a:gd name="connsiteY4" fmla="*/ 0 h 3786541"/>
              <a:gd name="connsiteX0" fmla="*/ 750890 w 2490881"/>
              <a:gd name="connsiteY0" fmla="*/ 0 h 3470057"/>
              <a:gd name="connsiteX1" fmla="*/ 2490881 w 2490881"/>
              <a:gd name="connsiteY1" fmla="*/ 162653 h 3470057"/>
              <a:gd name="connsiteX2" fmla="*/ 1793329 w 2490881"/>
              <a:gd name="connsiteY2" fmla="*/ 3470057 h 3470057"/>
              <a:gd name="connsiteX3" fmla="*/ 0 w 2490881"/>
              <a:gd name="connsiteY3" fmla="*/ 3305302 h 3470057"/>
              <a:gd name="connsiteX4" fmla="*/ 750890 w 2490881"/>
              <a:gd name="connsiteY4" fmla="*/ 0 h 3470057"/>
              <a:gd name="connsiteX0" fmla="*/ 761393 w 2490881"/>
              <a:gd name="connsiteY0" fmla="*/ 0 h 3473996"/>
              <a:gd name="connsiteX1" fmla="*/ 2490881 w 2490881"/>
              <a:gd name="connsiteY1" fmla="*/ 166592 h 3473996"/>
              <a:gd name="connsiteX2" fmla="*/ 1793329 w 2490881"/>
              <a:gd name="connsiteY2" fmla="*/ 3473996 h 3473996"/>
              <a:gd name="connsiteX3" fmla="*/ 0 w 2490881"/>
              <a:gd name="connsiteY3" fmla="*/ 3309241 h 3473996"/>
              <a:gd name="connsiteX4" fmla="*/ 761393 w 2490881"/>
              <a:gd name="connsiteY4" fmla="*/ 0 h 3473996"/>
              <a:gd name="connsiteX0" fmla="*/ 756589 w 2486077"/>
              <a:gd name="connsiteY0" fmla="*/ 0 h 3473996"/>
              <a:gd name="connsiteX1" fmla="*/ 2486077 w 2486077"/>
              <a:gd name="connsiteY1" fmla="*/ 166592 h 3473996"/>
              <a:gd name="connsiteX2" fmla="*/ 1788525 w 2486077"/>
              <a:gd name="connsiteY2" fmla="*/ 3473996 h 3473996"/>
              <a:gd name="connsiteX3" fmla="*/ 0 w 2486077"/>
              <a:gd name="connsiteY3" fmla="*/ 3294834 h 3473996"/>
              <a:gd name="connsiteX4" fmla="*/ 756589 w 2486077"/>
              <a:gd name="connsiteY4" fmla="*/ 0 h 3473996"/>
              <a:gd name="connsiteX0" fmla="*/ 740384 w 2469872"/>
              <a:gd name="connsiteY0" fmla="*/ 0 h 3473996"/>
              <a:gd name="connsiteX1" fmla="*/ 2469872 w 2469872"/>
              <a:gd name="connsiteY1" fmla="*/ 166592 h 3473996"/>
              <a:gd name="connsiteX2" fmla="*/ 1772320 w 2469872"/>
              <a:gd name="connsiteY2" fmla="*/ 3473996 h 3473996"/>
              <a:gd name="connsiteX3" fmla="*/ 0 w 2469872"/>
              <a:gd name="connsiteY3" fmla="*/ 3301364 h 3473996"/>
              <a:gd name="connsiteX4" fmla="*/ 740384 w 2469872"/>
              <a:gd name="connsiteY4" fmla="*/ 0 h 3473996"/>
              <a:gd name="connsiteX0" fmla="*/ 740384 w 3180498"/>
              <a:gd name="connsiteY0" fmla="*/ 0 h 3473996"/>
              <a:gd name="connsiteX1" fmla="*/ 3180498 w 3180498"/>
              <a:gd name="connsiteY1" fmla="*/ 240494 h 3473996"/>
              <a:gd name="connsiteX2" fmla="*/ 1772320 w 3180498"/>
              <a:gd name="connsiteY2" fmla="*/ 3473996 h 3473996"/>
              <a:gd name="connsiteX3" fmla="*/ 0 w 3180498"/>
              <a:gd name="connsiteY3" fmla="*/ 3301364 h 3473996"/>
              <a:gd name="connsiteX4" fmla="*/ 740384 w 3180498"/>
              <a:gd name="connsiteY4" fmla="*/ 0 h 3473996"/>
              <a:gd name="connsiteX0" fmla="*/ 736813 w 3180498"/>
              <a:gd name="connsiteY0" fmla="*/ 0 h 3472657"/>
              <a:gd name="connsiteX1" fmla="*/ 3180498 w 3180498"/>
              <a:gd name="connsiteY1" fmla="*/ 239155 h 3472657"/>
              <a:gd name="connsiteX2" fmla="*/ 1772320 w 3180498"/>
              <a:gd name="connsiteY2" fmla="*/ 3472657 h 3472657"/>
              <a:gd name="connsiteX3" fmla="*/ 0 w 3180498"/>
              <a:gd name="connsiteY3" fmla="*/ 3300025 h 3472657"/>
              <a:gd name="connsiteX4" fmla="*/ 736813 w 3180498"/>
              <a:gd name="connsiteY4" fmla="*/ 0 h 3472657"/>
              <a:gd name="connsiteX0" fmla="*/ 736813 w 3187641"/>
              <a:gd name="connsiteY0" fmla="*/ 0 h 3472657"/>
              <a:gd name="connsiteX1" fmla="*/ 3187641 w 3187641"/>
              <a:gd name="connsiteY1" fmla="*/ 236478 h 3472657"/>
              <a:gd name="connsiteX2" fmla="*/ 1772320 w 3187641"/>
              <a:gd name="connsiteY2" fmla="*/ 3472657 h 3472657"/>
              <a:gd name="connsiteX3" fmla="*/ 0 w 3187641"/>
              <a:gd name="connsiteY3" fmla="*/ 3300025 h 3472657"/>
              <a:gd name="connsiteX4" fmla="*/ 736813 w 3187641"/>
              <a:gd name="connsiteY4" fmla="*/ 0 h 34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7641" h="3472657">
                <a:moveTo>
                  <a:pt x="736813" y="0"/>
                </a:moveTo>
                <a:lnTo>
                  <a:pt x="3187641" y="236478"/>
                </a:lnTo>
                <a:lnTo>
                  <a:pt x="1772320" y="3472657"/>
                </a:lnTo>
                <a:lnTo>
                  <a:pt x="0" y="3300025"/>
                </a:lnTo>
                <a:lnTo>
                  <a:pt x="736813" y="0"/>
                </a:lnTo>
                <a:close/>
              </a:path>
            </a:pathLst>
          </a:custGeom>
          <a:gradFill flip="none" rotWithShape="1">
            <a:gsLst>
              <a:gs pos="98000">
                <a:srgbClr val="053264"/>
              </a:gs>
              <a:gs pos="51000">
                <a:srgbClr val="027FB5"/>
              </a:gs>
              <a:gs pos="0">
                <a:srgbClr val="00B9F2"/>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Parallelogram 10"/>
          <p:cNvSpPr/>
          <p:nvPr/>
        </p:nvSpPr>
        <p:spPr bwMode="auto">
          <a:xfrm rot="5400000" flipV="1">
            <a:off x="5295901"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59008" y="2489995"/>
            <a:ext cx="6073985" cy="1878011"/>
          </a:xfrm>
          <a:prstGeom prst="rect">
            <a:avLst/>
          </a:prstGeom>
        </p:spPr>
      </p:pic>
      <p:sp>
        <p:nvSpPr>
          <p:cNvPr id="12" name="Parallelogram 10"/>
          <p:cNvSpPr/>
          <p:nvPr userDrawn="1"/>
        </p:nvSpPr>
        <p:spPr bwMode="auto">
          <a:xfrm rot="5400000" flipH="1">
            <a:off x="5320618" y="-642728"/>
            <a:ext cx="1555939" cy="12227867"/>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42953 w 2134546"/>
              <a:gd name="connsiteY3" fmla="*/ 12227867 h 12227867"/>
              <a:gd name="connsiteX4" fmla="*/ 0 w 2134546"/>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34590 w 2134546"/>
              <a:gd name="connsiteY3" fmla="*/ 12227867 h 12227867"/>
              <a:gd name="connsiteX4" fmla="*/ 0 w 2134546"/>
              <a:gd name="connsiteY4" fmla="*/ 17934 h 1222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546" h="12227867">
                <a:moveTo>
                  <a:pt x="0" y="17934"/>
                </a:moveTo>
                <a:lnTo>
                  <a:pt x="1445837" y="0"/>
                </a:lnTo>
                <a:lnTo>
                  <a:pt x="2134546" y="12222126"/>
                </a:lnTo>
                <a:lnTo>
                  <a:pt x="234590" y="12227867"/>
                </a:lnTo>
                <a:lnTo>
                  <a:pt x="0" y="17934"/>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 name="Parallelogram 10"/>
          <p:cNvSpPr/>
          <p:nvPr userDrawn="1"/>
        </p:nvSpPr>
        <p:spPr bwMode="auto">
          <a:xfrm rot="5400000" flipH="1">
            <a:off x="4922486" y="-4888259"/>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Parallelogram 10"/>
          <p:cNvSpPr/>
          <p:nvPr userDrawn="1"/>
        </p:nvSpPr>
        <p:spPr bwMode="auto">
          <a:xfrm rot="5400000" flipH="1">
            <a:off x="5083850"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Parallelogram 10"/>
          <p:cNvSpPr/>
          <p:nvPr userDrawn="1"/>
        </p:nvSpPr>
        <p:spPr bwMode="auto">
          <a:xfrm rot="16200000">
            <a:off x="4904554" y="-454481"/>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userDrawn="1"/>
        </p:nvSpPr>
        <p:spPr bwMode="auto">
          <a:xfrm rot="5400000" flipV="1">
            <a:off x="5083849" y="-268081"/>
            <a:ext cx="2024302" cy="12227861"/>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1/29/21</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Click to 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1/29/21</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1/29/21</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1/29/21</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1/29/21</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1/29/21</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1/29/21</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1/29/21</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7804856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1/29/21</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94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grpSp>
        <p:nvGrpSpPr>
          <p:cNvPr id="4" name="Background">
            <a:extLst>
              <a:ext uri="{FF2B5EF4-FFF2-40B4-BE49-F238E27FC236}">
                <a16:creationId xmlns:a16="http://schemas.microsoft.com/office/drawing/2014/main" id="{A5870E6F-1C36-DB43-B439-1C5623C6F7CA}"/>
              </a:ext>
            </a:extLst>
          </p:cNvPr>
          <p:cNvGrpSpPr/>
          <p:nvPr/>
        </p:nvGrpSpPr>
        <p:grpSpPr>
          <a:xfrm>
            <a:off x="0" y="0"/>
            <a:ext cx="12192000" cy="6858000"/>
            <a:chOff x="0" y="0"/>
            <a:chExt cx="12192000" cy="6858000"/>
          </a:xfrm>
        </p:grpSpPr>
        <p:sp>
          <p:nvSpPr>
            <p:cNvPr id="13" name="gradient background1">
              <a:extLst>
                <a:ext uri="{FF2B5EF4-FFF2-40B4-BE49-F238E27FC236}">
                  <a16:creationId xmlns:a16="http://schemas.microsoft.com/office/drawing/2014/main" id="{ED48A2D6-7C7F-054D-99D2-595F565DC78A}"/>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1" name="gradient background1">
              <a:extLst>
                <a:ext uri="{FF2B5EF4-FFF2-40B4-BE49-F238E27FC236}">
                  <a16:creationId xmlns:a16="http://schemas.microsoft.com/office/drawing/2014/main" id="{322F969B-9619-D24A-B5D0-0A84521B78B3}"/>
                </a:ext>
              </a:extLst>
            </p:cNvPr>
            <p:cNvSpPr/>
            <p:nvPr/>
          </p:nvSpPr>
          <p:spPr bwMode="auto">
            <a:xfrm>
              <a:off x="0" y="0"/>
              <a:ext cx="12192000" cy="6858000"/>
            </a:xfrm>
            <a:prstGeom prst="rect">
              <a:avLst/>
            </a:prstGeom>
            <a:gradFill flip="none" rotWithShape="1">
              <a:gsLst>
                <a:gs pos="0">
                  <a:srgbClr val="00F7BD"/>
                </a:gs>
                <a:gs pos="71000">
                  <a:srgbClr val="1D60D6">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3" name="Background Graphics">
            <a:extLst>
              <a:ext uri="{FF2B5EF4-FFF2-40B4-BE49-F238E27FC236}">
                <a16:creationId xmlns:a16="http://schemas.microsoft.com/office/drawing/2014/main" id="{54466C6B-A103-0646-ABFA-54B87DB55CA4}"/>
              </a:ext>
            </a:extLst>
          </p:cNvPr>
          <p:cNvGrpSpPr/>
          <p:nvPr/>
        </p:nvGrpSpPr>
        <p:grpSpPr>
          <a:xfrm>
            <a:off x="0" y="4265271"/>
            <a:ext cx="12192000" cy="2592729"/>
            <a:chOff x="0" y="4265271"/>
            <a:chExt cx="12192000" cy="2592729"/>
          </a:xfrm>
        </p:grpSpPr>
        <p:pic>
          <p:nvPicPr>
            <p:cNvPr id="40" name="Picture 39">
              <a:extLst>
                <a:ext uri="{FF2B5EF4-FFF2-40B4-BE49-F238E27FC236}">
                  <a16:creationId xmlns:a16="http://schemas.microsoft.com/office/drawing/2014/main" id="{7BD64067-4C8A-1844-B48E-4E4D65E2A1F3}"/>
                </a:ext>
              </a:extLst>
            </p:cNvPr>
            <p:cNvPicPr>
              <a:picLocks noChangeAspect="1"/>
            </p:cNvPicPr>
            <p:nvPr/>
          </p:nvPicPr>
          <p:blipFill rotWithShape="1">
            <a:blip r:embed="rId3" cstate="screen">
              <a:alphaModFix amt="70000"/>
              <a:extLst>
                <a:ext uri="{28A0092B-C50C-407E-A947-70E740481C1C}">
                  <a14:useLocalDpi xmlns:a14="http://schemas.microsoft.com/office/drawing/2010/main"/>
                </a:ext>
              </a:extLst>
            </a:blip>
            <a:srcRect/>
            <a:stretch/>
          </p:blipFill>
          <p:spPr>
            <a:xfrm>
              <a:off x="0" y="4694677"/>
              <a:ext cx="4657343" cy="2163323"/>
            </a:xfrm>
            <a:prstGeom prst="rect">
              <a:avLst/>
            </a:prstGeom>
          </p:spPr>
        </p:pic>
        <p:pic>
          <p:nvPicPr>
            <p:cNvPr id="19" name="Picture 18">
              <a:extLst>
                <a:ext uri="{FF2B5EF4-FFF2-40B4-BE49-F238E27FC236}">
                  <a16:creationId xmlns:a16="http://schemas.microsoft.com/office/drawing/2014/main" id="{81A6D62D-9B71-694C-A2C0-8D6C78D77E4B}"/>
                </a:ext>
              </a:extLst>
            </p:cNvPr>
            <p:cNvPicPr>
              <a:picLocks noChangeAspect="1"/>
            </p:cNvPicPr>
            <p:nvPr/>
          </p:nvPicPr>
          <p:blipFill rotWithShape="1">
            <a:blip r:embed="rId4" cstate="screen">
              <a:alphaModFix amt="60000"/>
              <a:extLst>
                <a:ext uri="{28A0092B-C50C-407E-A947-70E740481C1C}">
                  <a14:useLocalDpi xmlns:a14="http://schemas.microsoft.com/office/drawing/2010/main"/>
                </a:ext>
              </a:extLst>
            </a:blip>
            <a:srcRect/>
            <a:stretch/>
          </p:blipFill>
          <p:spPr>
            <a:xfrm>
              <a:off x="5722227" y="4980117"/>
              <a:ext cx="6469773" cy="1877883"/>
            </a:xfrm>
            <a:prstGeom prst="rect">
              <a:avLst/>
            </a:prstGeom>
          </p:spPr>
        </p:pic>
        <p:pic>
          <p:nvPicPr>
            <p:cNvPr id="63" name="Picture 62">
              <a:extLst>
                <a:ext uri="{FF2B5EF4-FFF2-40B4-BE49-F238E27FC236}">
                  <a16:creationId xmlns:a16="http://schemas.microsoft.com/office/drawing/2014/main" id="{26A0E21C-7890-8A46-9E03-3A2CA74BBDC4}"/>
                </a:ext>
              </a:extLst>
            </p:cNvPr>
            <p:cNvPicPr>
              <a:picLocks noChangeAspect="1"/>
            </p:cNvPicPr>
            <p:nvPr/>
          </p:nvPicPr>
          <p:blipFill rotWithShape="1">
            <a:blip r:embed="rId5" cstate="screen">
              <a:alphaModFix amt="80000"/>
              <a:extLst>
                <a:ext uri="{28A0092B-C50C-407E-A947-70E740481C1C}">
                  <a14:useLocalDpi xmlns:a14="http://schemas.microsoft.com/office/drawing/2010/main"/>
                </a:ext>
              </a:extLst>
            </a:blip>
            <a:srcRect/>
            <a:stretch/>
          </p:blipFill>
          <p:spPr>
            <a:xfrm>
              <a:off x="896112" y="5203135"/>
              <a:ext cx="7333488" cy="1654865"/>
            </a:xfrm>
            <a:prstGeom prst="rect">
              <a:avLst/>
            </a:prstGeom>
          </p:spPr>
        </p:pic>
        <p:pic>
          <p:nvPicPr>
            <p:cNvPr id="6" name="Picture 5">
              <a:extLst>
                <a:ext uri="{FF2B5EF4-FFF2-40B4-BE49-F238E27FC236}">
                  <a16:creationId xmlns:a16="http://schemas.microsoft.com/office/drawing/2014/main" id="{C93CFE6A-35A3-2943-BCC2-AB0307436FFC}"/>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0" y="4265271"/>
              <a:ext cx="3530544" cy="2592729"/>
            </a:xfrm>
            <a:prstGeom prst="rect">
              <a:avLst/>
            </a:prstGeom>
          </p:spPr>
        </p:pic>
        <p:pic>
          <p:nvPicPr>
            <p:cNvPr id="8" name="Picture 7">
              <a:extLst>
                <a:ext uri="{FF2B5EF4-FFF2-40B4-BE49-F238E27FC236}">
                  <a16:creationId xmlns:a16="http://schemas.microsoft.com/office/drawing/2014/main" id="{FF9C64E2-6AC2-8D4F-8F95-2D77C90A7038}"/>
                </a:ext>
              </a:extLst>
            </p:cNvPr>
            <p:cNvPicPr>
              <a:picLocks noChangeAspect="1"/>
            </p:cNvPicPr>
            <p:nvPr/>
          </p:nvPicPr>
          <p:blipFill rotWithShape="1">
            <a:blip r:embed="rId7" cstate="screen">
              <a:alphaModFix amt="70000"/>
              <a:extLst>
                <a:ext uri="{28A0092B-C50C-407E-A947-70E740481C1C}">
                  <a14:useLocalDpi xmlns:a14="http://schemas.microsoft.com/office/drawing/2010/main"/>
                </a:ext>
              </a:extLst>
            </a:blip>
            <a:srcRect/>
            <a:stretch/>
          </p:blipFill>
          <p:spPr>
            <a:xfrm>
              <a:off x="9993961" y="4473144"/>
              <a:ext cx="2198039" cy="2384856"/>
            </a:xfrm>
            <a:prstGeom prst="rect">
              <a:avLst/>
            </a:prstGeom>
          </p:spPr>
        </p:pic>
        <p:pic>
          <p:nvPicPr>
            <p:cNvPr id="12" name="Picture 11">
              <a:extLst>
                <a:ext uri="{FF2B5EF4-FFF2-40B4-BE49-F238E27FC236}">
                  <a16:creationId xmlns:a16="http://schemas.microsoft.com/office/drawing/2014/main" id="{1C5571E3-6680-044F-8CF9-FC165A541D20}"/>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721587" y="5612781"/>
              <a:ext cx="3470413" cy="1245219"/>
            </a:xfrm>
            <a:prstGeom prst="rect">
              <a:avLst/>
            </a:prstGeom>
          </p:spPr>
        </p:pic>
      </p:grpSp>
      <p:pic>
        <p:nvPicPr>
          <p:cNvPr id="14" name="Picture 13">
            <a:extLst>
              <a:ext uri="{FF2B5EF4-FFF2-40B4-BE49-F238E27FC236}">
                <a16:creationId xmlns:a16="http://schemas.microsoft.com/office/drawing/2014/main" id="{EE467901-ABD8-F549-AEB9-CC1EDE12197F}"/>
              </a:ext>
            </a:extLst>
          </p:cNvPr>
          <p:cNvPicPr>
            <a:picLocks noChangeAspect="1"/>
          </p:cNvPicPr>
          <p:nvPr/>
        </p:nvPicPr>
        <p:blipFill rotWithShape="1">
          <a:blip r:embed="rId9" cstate="screen">
            <a:alphaModFix amt="60000"/>
            <a:extLst>
              <a:ext uri="{28A0092B-C50C-407E-A947-70E740481C1C}">
                <a14:useLocalDpi xmlns:a14="http://schemas.microsoft.com/office/drawing/2010/main"/>
              </a:ext>
            </a:extLst>
          </a:blip>
          <a:srcRect/>
          <a:stretch/>
        </p:blipFill>
        <p:spPr>
          <a:xfrm>
            <a:off x="896798" y="668579"/>
            <a:ext cx="1190625" cy="473786"/>
          </a:xfrm>
          <a:prstGeom prst="rect">
            <a:avLst/>
          </a:prstGeom>
        </p:spPr>
      </p:pic>
      <p:sp>
        <p:nvSpPr>
          <p:cNvPr id="61" name="Subtitle 60">
            <a:extLst>
              <a:ext uri="{FF2B5EF4-FFF2-40B4-BE49-F238E27FC236}">
                <a16:creationId xmlns:a16="http://schemas.microsoft.com/office/drawing/2014/main" id="{D3140B26-EF4F-9140-861F-74099371C76F}"/>
              </a:ext>
            </a:extLst>
          </p:cNvPr>
          <p:cNvSpPr>
            <a:spLocks noGrp="1"/>
          </p:cNvSpPr>
          <p:nvPr>
            <p:ph type="subTitle" idx="1"/>
          </p:nvPr>
        </p:nvSpPr>
        <p:spPr>
          <a:xfrm>
            <a:off x="1337821" y="3036666"/>
            <a:ext cx="8534401" cy="892426"/>
          </a:xfrm>
        </p:spPr>
        <p:txBody>
          <a:bodyPr/>
          <a:lstStyle/>
          <a:p>
            <a:pPr algn="l"/>
            <a:r>
              <a:rPr lang="en-US" dirty="0">
                <a:solidFill>
                  <a:srgbClr val="1EF1BA"/>
                </a:solidFill>
              </a:rPr>
              <a:t>John </a:t>
            </a:r>
            <a:r>
              <a:rPr lang="en-US" dirty="0" err="1">
                <a:solidFill>
                  <a:srgbClr val="1EF1BA"/>
                </a:solidFill>
              </a:rPr>
              <a:t>Yaist</a:t>
            </a:r>
            <a:endParaRPr lang="en-US" dirty="0">
              <a:solidFill>
                <a:srgbClr val="1EF1BA"/>
              </a:solidFill>
            </a:endParaRPr>
          </a:p>
          <a:p>
            <a:pPr algn="l"/>
            <a:r>
              <a:rPr lang="en-US" dirty="0">
                <a:solidFill>
                  <a:srgbClr val="1EF1BA"/>
                </a:solidFill>
              </a:rPr>
              <a:t>Nicholas </a:t>
            </a:r>
            <a:r>
              <a:rPr lang="en-US" dirty="0" err="1">
                <a:solidFill>
                  <a:srgbClr val="1EF1BA"/>
                </a:solidFill>
              </a:rPr>
              <a:t>Giner</a:t>
            </a:r>
            <a:endParaRPr lang="en-US" dirty="0">
              <a:solidFill>
                <a:srgbClr val="1EF1BA"/>
              </a:solidFill>
            </a:endParaRPr>
          </a:p>
        </p:txBody>
      </p:sp>
      <p:sp>
        <p:nvSpPr>
          <p:cNvPr id="2" name="Title 1">
            <a:extLst>
              <a:ext uri="{FF2B5EF4-FFF2-40B4-BE49-F238E27FC236}">
                <a16:creationId xmlns:a16="http://schemas.microsoft.com/office/drawing/2014/main" id="{891519FC-7D8D-8945-8148-8F965EFCAFFA}"/>
              </a:ext>
            </a:extLst>
          </p:cNvPr>
          <p:cNvSpPr>
            <a:spLocks noGrp="1"/>
          </p:cNvSpPr>
          <p:nvPr>
            <p:ph type="ctrTitle"/>
          </p:nvPr>
        </p:nvSpPr>
        <p:spPr>
          <a:xfrm>
            <a:off x="1337821" y="2014509"/>
            <a:ext cx="8525773" cy="914400"/>
          </a:xfrm>
        </p:spPr>
        <p:txBody>
          <a:bodyPr/>
          <a:lstStyle/>
          <a:p>
            <a:pPr algn="l"/>
            <a:r>
              <a:rPr lang="en-US" sz="3600" b="0" dirty="0"/>
              <a:t>Introduction to the ArcGIS API for Python</a:t>
            </a:r>
          </a:p>
        </p:txBody>
      </p:sp>
      <p:sp>
        <p:nvSpPr>
          <p:cNvPr id="10" name="EPC 2020">
            <a:extLst>
              <a:ext uri="{FF2B5EF4-FFF2-40B4-BE49-F238E27FC236}">
                <a16:creationId xmlns:a16="http://schemas.microsoft.com/office/drawing/2014/main" id="{1AEA1F3A-D253-E142-B8A1-AEEFA33C3F6B}"/>
              </a:ext>
            </a:extLst>
          </p:cNvPr>
          <p:cNvSpPr txBox="1">
            <a:spLocks/>
          </p:cNvSpPr>
          <p:nvPr/>
        </p:nvSpPr>
        <p:spPr bwMode="white">
          <a:xfrm>
            <a:off x="3322422" y="5095092"/>
            <a:ext cx="2063579" cy="486301"/>
          </a:xfrm>
          <a:prstGeom prst="rect">
            <a:avLst/>
          </a:prstGeom>
          <a:noFill/>
        </p:spPr>
        <p:txBody>
          <a:bodyPr vert="horz" lIns="0" tIns="0" rIns="0" bIns="0" rtlCol="0">
            <a:noAutofit/>
          </a:bodyPr>
          <a:lstStyle>
            <a:lvl1pPr marL="0" indent="0" algn="ctr" defTabSz="457200" rtl="0" eaLnBrk="1" latinLnBrk="0" hangingPunct="1">
              <a:lnSpc>
                <a:spcPct val="100000"/>
              </a:lnSpc>
              <a:spcBef>
                <a:spcPts val="300"/>
              </a:spcBef>
              <a:spcAft>
                <a:spcPts val="600"/>
              </a:spcAft>
              <a:buClr>
                <a:schemeClr val="accent4">
                  <a:lumMod val="60000"/>
                  <a:lumOff val="40000"/>
                </a:schemeClr>
              </a:buClr>
              <a:buSzPct val="80000"/>
              <a:buFont typeface="Arial"/>
              <a:buNone/>
              <a:defRPr sz="2000" b="0" kern="1200">
                <a:solidFill>
                  <a:schemeClr val="tx1"/>
                </a:solidFill>
                <a:latin typeface="+mn-lt"/>
                <a:ea typeface="+mn-ea"/>
                <a:cs typeface="Arial"/>
              </a:defRPr>
            </a:lvl1pPr>
            <a:lvl2pPr marL="457200" indent="0" algn="ctr"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800" b="1" kern="1200">
                <a:solidFill>
                  <a:schemeClr val="tx1">
                    <a:tint val="75000"/>
                  </a:schemeClr>
                </a:solidFill>
                <a:latin typeface="+mn-lt"/>
                <a:ea typeface="+mn-ea"/>
                <a:cs typeface="Arial"/>
              </a:defRPr>
            </a:lvl2pPr>
            <a:lvl3pPr marL="914400" indent="0" algn="ctr"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600" b="1" kern="1200">
                <a:solidFill>
                  <a:schemeClr val="tx1">
                    <a:tint val="75000"/>
                  </a:schemeClr>
                </a:solidFill>
                <a:latin typeface="+mn-lt"/>
                <a:ea typeface="+mn-ea"/>
                <a:cs typeface="Arial"/>
              </a:defRPr>
            </a:lvl3pPr>
            <a:lvl4pPr marL="1371600" indent="0" algn="ctr"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tint val="75000"/>
                  </a:schemeClr>
                </a:solidFill>
                <a:latin typeface="+mn-lt"/>
                <a:ea typeface="+mn-ea"/>
                <a:cs typeface="Arial"/>
              </a:defRPr>
            </a:lvl4pPr>
            <a:lvl5pPr marL="1828800" indent="0" algn="ctr"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tint val="75000"/>
                  </a:schemeClr>
                </a:solidFill>
                <a:latin typeface="+mn-lt"/>
                <a:ea typeface="+mn-ea"/>
                <a:cs typeface="Arial"/>
              </a:defRPr>
            </a:lvl5pPr>
            <a:lvl6pPr marL="2286000" indent="0" algn="ctr" defTabSz="401638" rtl="0" eaLnBrk="1" latinLnBrk="0" hangingPunct="1">
              <a:lnSpc>
                <a:spcPts val="1700"/>
              </a:lnSpc>
              <a:spcBef>
                <a:spcPts val="300"/>
              </a:spcBef>
              <a:spcAft>
                <a:spcPts val="300"/>
              </a:spcAft>
              <a:buSzPct val="80000"/>
              <a:buFont typeface="Lucida Grande"/>
              <a:buNone/>
              <a:tabLst>
                <a:tab pos="1484313" algn="l"/>
              </a:tabLst>
              <a:defRPr sz="1400" b="1" kern="1200">
                <a:solidFill>
                  <a:schemeClr val="tx1">
                    <a:tint val="75000"/>
                  </a:schemeClr>
                </a:solidFill>
                <a:latin typeface="Arial"/>
                <a:ea typeface="+mn-ea"/>
                <a:cs typeface="Arial"/>
              </a:defRPr>
            </a:lvl6pPr>
            <a:lvl7pPr marL="27432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7pPr>
            <a:lvl8pPr marL="32004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8pPr>
            <a:lvl9pPr marL="36576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9pPr>
          </a:lstStyle>
          <a:p>
            <a:pPr algn="l">
              <a:spcAft>
                <a:spcPts val="0"/>
              </a:spcAft>
            </a:pPr>
            <a:r>
              <a:rPr lang="en-US" sz="1400" b="1" i="1" dirty="0">
                <a:solidFill>
                  <a:schemeClr val="accent4">
                    <a:lumMod val="20000"/>
                    <a:lumOff val="80000"/>
                    <a:alpha val="50000"/>
                  </a:schemeClr>
                </a:solidFill>
              </a:rPr>
              <a:t>2021 ESRI </a:t>
            </a:r>
            <a:br>
              <a:rPr lang="en-US" sz="1400" b="1" i="1" dirty="0">
                <a:solidFill>
                  <a:schemeClr val="accent4">
                    <a:lumMod val="20000"/>
                    <a:lumOff val="80000"/>
                    <a:alpha val="50000"/>
                  </a:schemeClr>
                </a:solidFill>
              </a:rPr>
            </a:br>
            <a:r>
              <a:rPr lang="en-US" sz="1400" b="1" i="1" dirty="0">
                <a:solidFill>
                  <a:schemeClr val="accent4">
                    <a:lumMod val="20000"/>
                    <a:lumOff val="80000"/>
                    <a:alpha val="50000"/>
                  </a:schemeClr>
                </a:solidFill>
              </a:rPr>
              <a:t>    DEVELOPER SUMMIT</a:t>
            </a:r>
            <a:endParaRPr lang="en-US" sz="1400" i="1" dirty="0">
              <a:solidFill>
                <a:schemeClr val="accent4">
                  <a:lumMod val="20000"/>
                  <a:lumOff val="80000"/>
                  <a:alpha val="50000"/>
                </a:schemeClr>
              </a:solidFill>
            </a:endParaRPr>
          </a:p>
        </p:txBody>
      </p:sp>
    </p:spTree>
    <p:extLst>
      <p:ext uri="{BB962C8B-B14F-4D97-AF65-F5344CB8AC3E}">
        <p14:creationId xmlns:p14="http://schemas.microsoft.com/office/powerpoint/2010/main" val="3823213702"/>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aphics">
            <a:extLst>
              <a:ext uri="{FF2B5EF4-FFF2-40B4-BE49-F238E27FC236}">
                <a16:creationId xmlns:a16="http://schemas.microsoft.com/office/drawing/2014/main" id="{A578EBC4-469E-7F41-849A-9B26DC295E4F}"/>
              </a:ext>
            </a:extLst>
          </p:cNvPr>
          <p:cNvGrpSpPr/>
          <p:nvPr/>
        </p:nvGrpSpPr>
        <p:grpSpPr>
          <a:xfrm>
            <a:off x="-1" y="0"/>
            <a:ext cx="12192001" cy="6867939"/>
            <a:chOff x="-1" y="0"/>
            <a:chExt cx="12192001" cy="6867939"/>
          </a:xfrm>
        </p:grpSpPr>
        <p:grpSp>
          <p:nvGrpSpPr>
            <p:cNvPr id="3" name="Group 2">
              <a:extLst>
                <a:ext uri="{FF2B5EF4-FFF2-40B4-BE49-F238E27FC236}">
                  <a16:creationId xmlns:a16="http://schemas.microsoft.com/office/drawing/2014/main" id="{5E2C4AB6-19A8-004A-8E85-4DC2B2B40BCB}"/>
                </a:ext>
              </a:extLst>
            </p:cNvPr>
            <p:cNvGrpSpPr/>
            <p:nvPr/>
          </p:nvGrpSpPr>
          <p:grpSpPr>
            <a:xfrm>
              <a:off x="0" y="0"/>
              <a:ext cx="12192000" cy="6858000"/>
              <a:chOff x="0" y="0"/>
              <a:chExt cx="12192000" cy="6858000"/>
            </a:xfrm>
          </p:grpSpPr>
          <p:sp>
            <p:nvSpPr>
              <p:cNvPr id="8" name="gradient background1">
                <a:extLst>
                  <a:ext uri="{FF2B5EF4-FFF2-40B4-BE49-F238E27FC236}">
                    <a16:creationId xmlns:a16="http://schemas.microsoft.com/office/drawing/2014/main" id="{9097782E-D9AD-B94F-96EE-ED462E88E669}"/>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1" name="gradient background1">
                <a:extLst>
                  <a:ext uri="{FF2B5EF4-FFF2-40B4-BE49-F238E27FC236}">
                    <a16:creationId xmlns:a16="http://schemas.microsoft.com/office/drawing/2014/main" id="{7A74274E-B35D-2249-853E-C57D4D9A73C9}"/>
                  </a:ext>
                </a:extLst>
              </p:cNvPr>
              <p:cNvSpPr/>
              <p:nvPr/>
            </p:nvSpPr>
            <p:spPr bwMode="auto">
              <a:xfrm>
                <a:off x="0" y="0"/>
                <a:ext cx="12192000" cy="6858000"/>
              </a:xfrm>
              <a:prstGeom prst="rect">
                <a:avLst/>
              </a:prstGeom>
              <a:gradFill flip="none" rotWithShape="1">
                <a:gsLst>
                  <a:gs pos="0">
                    <a:srgbClr val="00F7BD"/>
                  </a:gs>
                  <a:gs pos="75000">
                    <a:srgbClr val="0741AE">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2" name="Group 1">
              <a:extLst>
                <a:ext uri="{FF2B5EF4-FFF2-40B4-BE49-F238E27FC236}">
                  <a16:creationId xmlns:a16="http://schemas.microsoft.com/office/drawing/2014/main" id="{C9404AE7-193B-5144-9CB4-4062FA9B23B9}"/>
                </a:ext>
              </a:extLst>
            </p:cNvPr>
            <p:cNvGrpSpPr/>
            <p:nvPr/>
          </p:nvGrpSpPr>
          <p:grpSpPr>
            <a:xfrm>
              <a:off x="-1" y="0"/>
              <a:ext cx="7589346" cy="6867939"/>
              <a:chOff x="-1" y="0"/>
              <a:chExt cx="7589346" cy="6867939"/>
            </a:xfrm>
          </p:grpSpPr>
          <p:pic>
            <p:nvPicPr>
              <p:cNvPr id="46" name="Picture 45">
                <a:extLst>
                  <a:ext uri="{FF2B5EF4-FFF2-40B4-BE49-F238E27FC236}">
                    <a16:creationId xmlns:a16="http://schemas.microsoft.com/office/drawing/2014/main" id="{BDA2B7D3-77A4-1940-98DA-2E1737077F6F}"/>
                  </a:ext>
                </a:extLst>
              </p:cNvPr>
              <p:cNvPicPr>
                <a:picLocks noChangeAspect="1"/>
              </p:cNvPicPr>
              <p:nvPr/>
            </p:nvPicPr>
            <p:blipFill rotWithShape="1">
              <a:blip r:embed="rId3" cstate="screen">
                <a:alphaModFix amt="65000"/>
                <a:extLst>
                  <a:ext uri="{28A0092B-C50C-407E-A947-70E740481C1C}">
                    <a14:useLocalDpi xmlns:a14="http://schemas.microsoft.com/office/drawing/2010/main"/>
                  </a:ext>
                </a:extLst>
              </a:blip>
              <a:srcRect/>
              <a:stretch/>
            </p:blipFill>
            <p:spPr>
              <a:xfrm>
                <a:off x="1152938" y="4869379"/>
                <a:ext cx="6436407" cy="1998560"/>
              </a:xfrm>
              <a:prstGeom prst="rect">
                <a:avLst/>
              </a:prstGeom>
            </p:spPr>
          </p:pic>
          <p:pic>
            <p:nvPicPr>
              <p:cNvPr id="45" name="Picture 44">
                <a:extLst>
                  <a:ext uri="{FF2B5EF4-FFF2-40B4-BE49-F238E27FC236}">
                    <a16:creationId xmlns:a16="http://schemas.microsoft.com/office/drawing/2014/main" id="{B575C0BF-907C-C848-9D9A-8B481A4656C3}"/>
                  </a:ext>
                </a:extLst>
              </p:cNvPr>
              <p:cNvPicPr>
                <a:picLocks noChangeAspect="1"/>
              </p:cNvPicPr>
              <p:nvPr/>
            </p:nvPicPr>
            <p:blipFill rotWithShape="1">
              <a:blip r:embed="rId4" cstate="screen">
                <a:alphaModFix amt="75000"/>
                <a:extLst>
                  <a:ext uri="{28A0092B-C50C-407E-A947-70E740481C1C}">
                    <a14:useLocalDpi xmlns:a14="http://schemas.microsoft.com/office/drawing/2010/main"/>
                  </a:ext>
                </a:extLst>
              </a:blip>
              <a:srcRect/>
              <a:stretch/>
            </p:blipFill>
            <p:spPr>
              <a:xfrm flipH="1">
                <a:off x="0" y="4234069"/>
                <a:ext cx="4551990" cy="2623931"/>
              </a:xfrm>
              <a:prstGeom prst="rect">
                <a:avLst/>
              </a:prstGeom>
            </p:spPr>
          </p:pic>
          <p:pic>
            <p:nvPicPr>
              <p:cNvPr id="47" name="Picture 46">
                <a:extLst>
                  <a:ext uri="{FF2B5EF4-FFF2-40B4-BE49-F238E27FC236}">
                    <a16:creationId xmlns:a16="http://schemas.microsoft.com/office/drawing/2014/main" id="{A85E2A2C-A8AB-8A43-9C01-481593C936A7}"/>
                  </a:ext>
                </a:extLst>
              </p:cNvPr>
              <p:cNvPicPr>
                <a:picLocks noChangeAspect="1"/>
              </p:cNvPicPr>
              <p:nvPr/>
            </p:nvPicPr>
            <p:blipFill rotWithShape="1">
              <a:blip r:embed="rId5" cstate="screen">
                <a:alphaModFix amt="85000"/>
                <a:extLst>
                  <a:ext uri="{28A0092B-C50C-407E-A947-70E740481C1C}">
                    <a14:useLocalDpi xmlns:a14="http://schemas.microsoft.com/office/drawing/2010/main"/>
                  </a:ext>
                </a:extLst>
              </a:blip>
              <a:srcRect/>
              <a:stretch/>
            </p:blipFill>
            <p:spPr>
              <a:xfrm rot="16200000" flipV="1">
                <a:off x="540415" y="-540416"/>
                <a:ext cx="2825246" cy="3906077"/>
              </a:xfrm>
              <a:prstGeom prst="rect">
                <a:avLst/>
              </a:prstGeom>
            </p:spPr>
          </p:pic>
        </p:grpSp>
      </p:grpSp>
      <p:sp>
        <p:nvSpPr>
          <p:cNvPr id="16" name="text ">
            <a:extLst>
              <a:ext uri="{FF2B5EF4-FFF2-40B4-BE49-F238E27FC236}">
                <a16:creationId xmlns:a16="http://schemas.microsoft.com/office/drawing/2014/main" id="{0028FAA6-4493-1244-A8C3-0D666183BE78}"/>
              </a:ext>
            </a:extLst>
          </p:cNvPr>
          <p:cNvSpPr txBox="1"/>
          <p:nvPr/>
        </p:nvSpPr>
        <p:spPr>
          <a:xfrm>
            <a:off x="1280890" y="2036078"/>
            <a:ext cx="4718685" cy="2870200"/>
          </a:xfrm>
          <a:prstGeom prst="rect">
            <a:avLst/>
          </a:prstGeom>
        </p:spPr>
        <p:txBody>
          <a:bodyPr vert="horz" wrap="square" lIns="0" tIns="13335" rIns="0" bIns="0" rtlCol="0">
            <a:spAutoFit/>
          </a:bodyPr>
          <a:lstStyle/>
          <a:p>
            <a:pPr marL="189230" indent="-176530">
              <a:lnSpc>
                <a:spcPct val="100000"/>
              </a:lnSpc>
              <a:spcBef>
                <a:spcPts val="105"/>
              </a:spcBef>
              <a:buClr>
                <a:srgbClr val="5ED9FF"/>
              </a:buClr>
              <a:buSzPct val="80000"/>
              <a:buFont typeface="Arial"/>
              <a:buChar char="•"/>
              <a:tabLst>
                <a:tab pos="189865" algn="l"/>
              </a:tabLst>
            </a:pPr>
            <a:r>
              <a:rPr sz="2000" b="1" dirty="0">
                <a:solidFill>
                  <a:srgbClr val="FFFFFF"/>
                </a:solidFill>
                <a:latin typeface="Arial"/>
                <a:cs typeface="Arial"/>
              </a:rPr>
              <a:t>The GIS class provides access to</a:t>
            </a:r>
            <a:r>
              <a:rPr sz="2000" b="1" spc="-130" dirty="0">
                <a:solidFill>
                  <a:srgbClr val="FFFFFF"/>
                </a:solidFill>
                <a:latin typeface="Arial"/>
                <a:cs typeface="Arial"/>
              </a:rPr>
              <a:t> </a:t>
            </a:r>
            <a:r>
              <a:rPr sz="2000" b="1" dirty="0">
                <a:solidFill>
                  <a:srgbClr val="FFFFFF"/>
                </a:solidFill>
                <a:latin typeface="Arial"/>
                <a:cs typeface="Arial"/>
              </a:rPr>
              <a:t>the</a:t>
            </a:r>
            <a:endParaRPr sz="2000" dirty="0">
              <a:latin typeface="Arial"/>
              <a:cs typeface="Arial"/>
            </a:endParaRPr>
          </a:p>
          <a:p>
            <a:pPr marL="189230">
              <a:lnSpc>
                <a:spcPct val="100000"/>
              </a:lnSpc>
              <a:spcBef>
                <a:spcPts val="5"/>
              </a:spcBef>
            </a:pPr>
            <a:r>
              <a:rPr lang="en-US" sz="2000" b="1" dirty="0">
                <a:solidFill>
                  <a:srgbClr val="FFFFFF"/>
                </a:solidFill>
                <a:latin typeface="Arial"/>
                <a:cs typeface="Arial"/>
              </a:rPr>
              <a:t>organization: </a:t>
            </a:r>
            <a:r>
              <a:rPr sz="2000" b="1" spc="-45" dirty="0">
                <a:solidFill>
                  <a:srgbClr val="FFFFFF"/>
                </a:solidFill>
                <a:latin typeface="Arial"/>
                <a:cs typeface="Arial"/>
              </a:rPr>
              <a:t> </a:t>
            </a:r>
            <a:r>
              <a:rPr sz="2000" b="1" spc="-5" dirty="0">
                <a:solidFill>
                  <a:srgbClr val="FFFFFF"/>
                </a:solidFill>
                <a:latin typeface="Arial"/>
                <a:cs typeface="Arial"/>
              </a:rPr>
              <a:t>system</a:t>
            </a:r>
            <a:r>
              <a:rPr lang="en-US" sz="2000" b="1" spc="-5" dirty="0">
                <a:solidFill>
                  <a:srgbClr val="FFFFFF"/>
                </a:solidFill>
                <a:latin typeface="Arial"/>
                <a:cs typeface="Arial"/>
              </a:rPr>
              <a:t>, users, content</a:t>
            </a:r>
            <a:endParaRPr sz="2000" dirty="0">
              <a:latin typeface="Arial"/>
              <a:cs typeface="Arial"/>
            </a:endParaRPr>
          </a:p>
          <a:p>
            <a:pPr marL="189230" indent="-176530">
              <a:lnSpc>
                <a:spcPct val="100000"/>
              </a:lnSpc>
              <a:spcBef>
                <a:spcPts val="900"/>
              </a:spcBef>
              <a:buClr>
                <a:srgbClr val="5ED9FF"/>
              </a:buClr>
              <a:buSzPct val="80000"/>
              <a:buFont typeface="Arial"/>
              <a:buChar char="•"/>
              <a:tabLst>
                <a:tab pos="189865" algn="l"/>
              </a:tabLst>
            </a:pPr>
            <a:r>
              <a:rPr sz="2000" b="1" dirty="0">
                <a:solidFill>
                  <a:srgbClr val="FFFFFF"/>
                </a:solidFill>
                <a:latin typeface="Arial"/>
                <a:cs typeface="Arial"/>
              </a:rPr>
              <a:t>Supports multiple logins</a:t>
            </a:r>
            <a:r>
              <a:rPr sz="2000" b="1" spc="-65" dirty="0">
                <a:solidFill>
                  <a:srgbClr val="FFFFFF"/>
                </a:solidFill>
                <a:latin typeface="Arial"/>
                <a:cs typeface="Arial"/>
              </a:rPr>
              <a:t> </a:t>
            </a:r>
            <a:r>
              <a:rPr sz="2000" b="1" dirty="0">
                <a:solidFill>
                  <a:srgbClr val="FFFFFF"/>
                </a:solidFill>
                <a:latin typeface="Arial"/>
                <a:cs typeface="Arial"/>
              </a:rPr>
              <a:t>methods</a:t>
            </a:r>
            <a:endParaRPr sz="2000" dirty="0">
              <a:latin typeface="Arial"/>
              <a:cs typeface="Arial"/>
            </a:endParaRPr>
          </a:p>
          <a:p>
            <a:pPr marL="189230" indent="-176530">
              <a:lnSpc>
                <a:spcPct val="100000"/>
              </a:lnSpc>
              <a:spcBef>
                <a:spcPts val="900"/>
              </a:spcBef>
              <a:buClr>
                <a:srgbClr val="5ED9FF"/>
              </a:buClr>
              <a:buSzPct val="80000"/>
              <a:buFont typeface="Arial"/>
              <a:buChar char="•"/>
              <a:tabLst>
                <a:tab pos="189865" algn="l"/>
              </a:tabLst>
            </a:pPr>
            <a:r>
              <a:rPr sz="2000" b="1" dirty="0">
                <a:solidFill>
                  <a:srgbClr val="FFFFFF"/>
                </a:solidFill>
                <a:latin typeface="Arial"/>
                <a:cs typeface="Arial"/>
              </a:rPr>
              <a:t>Leverages ArcGIS Pro</a:t>
            </a:r>
            <a:r>
              <a:rPr sz="2000" b="1" spc="-225" dirty="0">
                <a:solidFill>
                  <a:srgbClr val="FFFFFF"/>
                </a:solidFill>
                <a:latin typeface="Arial"/>
                <a:cs typeface="Arial"/>
              </a:rPr>
              <a:t> </a:t>
            </a:r>
            <a:r>
              <a:rPr sz="2000" b="1" dirty="0">
                <a:solidFill>
                  <a:srgbClr val="FFFFFF"/>
                </a:solidFill>
                <a:latin typeface="Arial"/>
                <a:cs typeface="Arial"/>
              </a:rPr>
              <a:t>Authentication</a:t>
            </a:r>
            <a:endParaRPr sz="2000" dirty="0">
              <a:latin typeface="Arial"/>
              <a:cs typeface="Arial"/>
            </a:endParaRPr>
          </a:p>
          <a:p>
            <a:pPr marL="469900" lvl="1" indent="-173990">
              <a:lnSpc>
                <a:spcPct val="100000"/>
              </a:lnSpc>
              <a:spcBef>
                <a:spcPts val="605"/>
              </a:spcBef>
              <a:buClr>
                <a:srgbClr val="5ED9FF"/>
              </a:buClr>
              <a:buSzPct val="80555"/>
              <a:buFont typeface="Segoe UI"/>
              <a:buChar char="-"/>
              <a:tabLst>
                <a:tab pos="470534" algn="l"/>
              </a:tabLst>
            </a:pPr>
            <a:r>
              <a:rPr sz="1800" b="1" spc="-5" dirty="0">
                <a:solidFill>
                  <a:srgbClr val="FFFFFF"/>
                </a:solidFill>
                <a:latin typeface="Arial"/>
                <a:cs typeface="Arial"/>
              </a:rPr>
              <a:t>Used </a:t>
            </a:r>
            <a:r>
              <a:rPr sz="1800" b="1" dirty="0">
                <a:solidFill>
                  <a:srgbClr val="FFFFFF"/>
                </a:solidFill>
                <a:latin typeface="Arial"/>
                <a:cs typeface="Arial"/>
              </a:rPr>
              <a:t>for </a:t>
            </a:r>
            <a:r>
              <a:rPr sz="1800" b="1" spc="-5" dirty="0">
                <a:solidFill>
                  <a:srgbClr val="FFFFFF"/>
                </a:solidFill>
                <a:latin typeface="Arial"/>
                <a:cs typeface="Arial"/>
              </a:rPr>
              <a:t>security</a:t>
            </a:r>
            <a:endParaRPr sz="1800" dirty="0">
              <a:latin typeface="Arial"/>
              <a:cs typeface="Arial"/>
            </a:endParaRPr>
          </a:p>
          <a:p>
            <a:pPr marL="189230" indent="-176530">
              <a:lnSpc>
                <a:spcPct val="100000"/>
              </a:lnSpc>
              <a:spcBef>
                <a:spcPts val="894"/>
              </a:spcBef>
              <a:buClr>
                <a:srgbClr val="5ED9FF"/>
              </a:buClr>
              <a:buSzPct val="80000"/>
              <a:buFont typeface="Arial"/>
              <a:buChar char="•"/>
              <a:tabLst>
                <a:tab pos="189865" algn="l"/>
              </a:tabLst>
            </a:pPr>
            <a:r>
              <a:rPr sz="2000" b="1" dirty="0">
                <a:solidFill>
                  <a:srgbClr val="FFFFFF"/>
                </a:solidFill>
                <a:latin typeface="Arial"/>
                <a:cs typeface="Arial"/>
              </a:rPr>
              <a:t>Support</a:t>
            </a:r>
            <a:r>
              <a:rPr sz="2000" b="1" spc="-85" dirty="0">
                <a:solidFill>
                  <a:srgbClr val="FFFFFF"/>
                </a:solidFill>
                <a:latin typeface="Arial"/>
                <a:cs typeface="Arial"/>
              </a:rPr>
              <a:t> </a:t>
            </a:r>
            <a:r>
              <a:rPr sz="2000" b="1" dirty="0">
                <a:solidFill>
                  <a:srgbClr val="FFFFFF"/>
                </a:solidFill>
                <a:latin typeface="Arial"/>
                <a:cs typeface="Arial"/>
              </a:rPr>
              <a:t>profiles</a:t>
            </a:r>
            <a:endParaRPr sz="2000" dirty="0">
              <a:latin typeface="Arial"/>
              <a:cs typeface="Arial"/>
            </a:endParaRPr>
          </a:p>
          <a:p>
            <a:pPr marL="469900" marR="799465" lvl="1" indent="-173990">
              <a:lnSpc>
                <a:spcPct val="100000"/>
              </a:lnSpc>
              <a:spcBef>
                <a:spcPts val="610"/>
              </a:spcBef>
              <a:buClr>
                <a:srgbClr val="5ED9FF"/>
              </a:buClr>
              <a:buSzPct val="80555"/>
              <a:buFont typeface="Segoe UI"/>
              <a:buChar char="-"/>
              <a:tabLst>
                <a:tab pos="470534" algn="l"/>
              </a:tabLst>
            </a:pPr>
            <a:r>
              <a:rPr sz="1800" b="1" spc="-5" dirty="0">
                <a:solidFill>
                  <a:srgbClr val="FFFFFF"/>
                </a:solidFill>
                <a:latin typeface="Arial"/>
                <a:cs typeface="Arial"/>
              </a:rPr>
              <a:t>Credentials </a:t>
            </a:r>
            <a:r>
              <a:rPr sz="1800" b="1" dirty="0">
                <a:solidFill>
                  <a:srgbClr val="FFFFFF"/>
                </a:solidFill>
                <a:latin typeface="Arial"/>
                <a:cs typeface="Arial"/>
              </a:rPr>
              <a:t>do not get </a:t>
            </a:r>
            <a:r>
              <a:rPr sz="1800" b="1" spc="-5" dirty="0">
                <a:solidFill>
                  <a:srgbClr val="FFFFFF"/>
                </a:solidFill>
                <a:latin typeface="Arial"/>
                <a:cs typeface="Arial"/>
              </a:rPr>
              <a:t>stored</a:t>
            </a:r>
            <a:r>
              <a:rPr sz="1800" b="1" spc="-35" dirty="0">
                <a:solidFill>
                  <a:srgbClr val="FFFFFF"/>
                </a:solidFill>
                <a:latin typeface="Arial"/>
                <a:cs typeface="Arial"/>
              </a:rPr>
              <a:t> </a:t>
            </a:r>
            <a:r>
              <a:rPr sz="1800" b="1" dirty="0">
                <a:solidFill>
                  <a:srgbClr val="FFFFFF"/>
                </a:solidFill>
                <a:latin typeface="Arial"/>
                <a:cs typeface="Arial"/>
              </a:rPr>
              <a:t>in  </a:t>
            </a:r>
            <a:r>
              <a:rPr sz="1800" b="1" spc="-5" dirty="0">
                <a:solidFill>
                  <a:srgbClr val="FFFFFF"/>
                </a:solidFill>
                <a:latin typeface="Arial"/>
                <a:cs typeface="Arial"/>
              </a:rPr>
              <a:t>scripts!</a:t>
            </a:r>
            <a:endParaRPr sz="1800" dirty="0">
              <a:latin typeface="Arial"/>
              <a:cs typeface="Arial"/>
            </a:endParaRPr>
          </a:p>
        </p:txBody>
      </p:sp>
      <p:sp>
        <p:nvSpPr>
          <p:cNvPr id="17" name="code snippet">
            <a:extLst>
              <a:ext uri="{FF2B5EF4-FFF2-40B4-BE49-F238E27FC236}">
                <a16:creationId xmlns:a16="http://schemas.microsoft.com/office/drawing/2014/main" id="{2827FF79-96E7-D148-AADA-51663A17B819}"/>
              </a:ext>
            </a:extLst>
          </p:cNvPr>
          <p:cNvSpPr/>
          <p:nvPr/>
        </p:nvSpPr>
        <p:spPr>
          <a:xfrm>
            <a:off x="6192427" y="3236512"/>
            <a:ext cx="5515356" cy="1315212"/>
          </a:xfrm>
          <a:prstGeom prst="rect">
            <a:avLst/>
          </a:prstGeom>
          <a:blipFill>
            <a:blip r:embed="rId6" cstate="print"/>
            <a:stretch>
              <a:fillRect/>
            </a:stretch>
          </a:blipFill>
        </p:spPr>
        <p:txBody>
          <a:bodyPr wrap="square" lIns="0" tIns="0" rIns="0" bIns="0" rtlCol="0"/>
          <a:lstStyle/>
          <a:p>
            <a:endParaRPr/>
          </a:p>
        </p:txBody>
      </p:sp>
      <p:sp>
        <p:nvSpPr>
          <p:cNvPr id="15" name="heading">
            <a:extLst>
              <a:ext uri="{FF2B5EF4-FFF2-40B4-BE49-F238E27FC236}">
                <a16:creationId xmlns:a16="http://schemas.microsoft.com/office/drawing/2014/main" id="{F774F542-CE1C-A44F-A09E-D767E6F740EF}"/>
              </a:ext>
            </a:extLst>
          </p:cNvPr>
          <p:cNvSpPr txBox="1">
            <a:spLocks/>
          </p:cNvSpPr>
          <p:nvPr/>
        </p:nvSpPr>
        <p:spPr>
          <a:xfrm>
            <a:off x="2628677" y="1327263"/>
            <a:ext cx="2023110" cy="391160"/>
          </a:xfrm>
          <a:prstGeom prst="rect">
            <a:avLst/>
          </a:prstGeom>
          <a:noFill/>
        </p:spPr>
        <p:txBody>
          <a:bodyPr vert="horz" wrap="square" lIns="0" tIns="12700" rIns="0" bIns="0" rtlCol="0"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pPr marL="12700">
              <a:spcBef>
                <a:spcPts val="100"/>
              </a:spcBef>
            </a:pPr>
            <a:r>
              <a:rPr lang="en-US" sz="2400" spc="-5" dirty="0">
                <a:latin typeface="Arial"/>
              </a:rPr>
              <a:t>Using </a:t>
            </a:r>
            <a:r>
              <a:rPr lang="en-US" sz="2400" dirty="0">
                <a:latin typeface="Arial"/>
              </a:rPr>
              <a:t>the</a:t>
            </a:r>
            <a:r>
              <a:rPr lang="en-US" sz="2400" spc="-80" dirty="0">
                <a:latin typeface="Arial"/>
              </a:rPr>
              <a:t> </a:t>
            </a:r>
            <a:r>
              <a:rPr lang="en-US" sz="2400" dirty="0">
                <a:latin typeface="Arial"/>
              </a:rPr>
              <a:t>GIS</a:t>
            </a:r>
          </a:p>
        </p:txBody>
      </p:sp>
    </p:spTree>
    <p:extLst>
      <p:ext uri="{BB962C8B-B14F-4D97-AF65-F5344CB8AC3E}">
        <p14:creationId xmlns:p14="http://schemas.microsoft.com/office/powerpoint/2010/main" val="1944235596"/>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Background">
            <a:extLst>
              <a:ext uri="{FF2B5EF4-FFF2-40B4-BE49-F238E27FC236}">
                <a16:creationId xmlns:a16="http://schemas.microsoft.com/office/drawing/2014/main" id="{6A8D0A37-246F-C74E-8EA7-1DE632CDC600}"/>
              </a:ext>
            </a:extLst>
          </p:cNvPr>
          <p:cNvGrpSpPr/>
          <p:nvPr/>
        </p:nvGrpSpPr>
        <p:grpSpPr>
          <a:xfrm>
            <a:off x="-3724" y="-14869"/>
            <a:ext cx="12192000" cy="6880302"/>
            <a:chOff x="0" y="-22302"/>
            <a:chExt cx="12192000" cy="6880302"/>
          </a:xfrm>
        </p:grpSpPr>
        <p:sp>
          <p:nvSpPr>
            <p:cNvPr id="101" name="gradient background1">
              <a:extLst>
                <a:ext uri="{FF2B5EF4-FFF2-40B4-BE49-F238E27FC236}">
                  <a16:creationId xmlns:a16="http://schemas.microsoft.com/office/drawing/2014/main" id="{AFDC0397-DD03-DB41-9399-74C7FD750912}"/>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2" name="gradient background1">
              <a:extLst>
                <a:ext uri="{FF2B5EF4-FFF2-40B4-BE49-F238E27FC236}">
                  <a16:creationId xmlns:a16="http://schemas.microsoft.com/office/drawing/2014/main" id="{D60BB5A5-9270-D44C-819D-87A99AD91D52}"/>
                </a:ext>
              </a:extLst>
            </p:cNvPr>
            <p:cNvSpPr/>
            <p:nvPr/>
          </p:nvSpPr>
          <p:spPr bwMode="auto">
            <a:xfrm>
              <a:off x="0" y="-22302"/>
              <a:ext cx="12192000" cy="6858000"/>
            </a:xfrm>
            <a:prstGeom prst="rect">
              <a:avLst/>
            </a:prstGeom>
            <a:gradFill flip="none" rotWithShape="1">
              <a:gsLst>
                <a:gs pos="0">
                  <a:srgbClr val="00F7BD"/>
                </a:gs>
                <a:gs pos="71000">
                  <a:srgbClr val="1D60D6">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39" name="Hexagon 38">
            <a:extLst>
              <a:ext uri="{FF2B5EF4-FFF2-40B4-BE49-F238E27FC236}">
                <a16:creationId xmlns:a16="http://schemas.microsoft.com/office/drawing/2014/main" id="{DF1049F1-FF43-1D42-91D2-8F484420318B}"/>
              </a:ext>
            </a:extLst>
          </p:cNvPr>
          <p:cNvSpPr/>
          <p:nvPr/>
        </p:nvSpPr>
        <p:spPr>
          <a:xfrm>
            <a:off x="6958794" y="4795536"/>
            <a:ext cx="1253387" cy="105962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grpSp>
        <p:nvGrpSpPr>
          <p:cNvPr id="40" name="Group 39">
            <a:extLst>
              <a:ext uri="{FF2B5EF4-FFF2-40B4-BE49-F238E27FC236}">
                <a16:creationId xmlns:a16="http://schemas.microsoft.com/office/drawing/2014/main" id="{FDB74EAE-40CE-874C-88AA-B2F4EACA93D0}"/>
              </a:ext>
            </a:extLst>
          </p:cNvPr>
          <p:cNvGrpSpPr/>
          <p:nvPr/>
        </p:nvGrpSpPr>
        <p:grpSpPr>
          <a:xfrm>
            <a:off x="2221665" y="789887"/>
            <a:ext cx="6731529" cy="4931073"/>
            <a:chOff x="-138286" y="71897"/>
            <a:chExt cx="5745801" cy="4388389"/>
          </a:xfrm>
        </p:grpSpPr>
        <p:sp>
          <p:nvSpPr>
            <p:cNvPr id="41" name="Hexagon 40">
              <a:extLst>
                <a:ext uri="{FF2B5EF4-FFF2-40B4-BE49-F238E27FC236}">
                  <a16:creationId xmlns:a16="http://schemas.microsoft.com/office/drawing/2014/main" id="{0406823A-05A8-D24B-AC8E-38ED7053DB7C}"/>
                </a:ext>
              </a:extLst>
            </p:cNvPr>
            <p:cNvSpPr/>
            <p:nvPr/>
          </p:nvSpPr>
          <p:spPr>
            <a:xfrm>
              <a:off x="740659" y="894115"/>
              <a:ext cx="1773936" cy="1563624"/>
            </a:xfrm>
            <a:prstGeom prst="hexag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t>gis</a:t>
              </a:r>
            </a:p>
          </p:txBody>
        </p:sp>
        <p:sp>
          <p:nvSpPr>
            <p:cNvPr id="42" name="Hexagon 41">
              <a:extLst>
                <a:ext uri="{FF2B5EF4-FFF2-40B4-BE49-F238E27FC236}">
                  <a16:creationId xmlns:a16="http://schemas.microsoft.com/office/drawing/2014/main" id="{BF710B3B-FB9B-5E40-90B6-C15C2CA74160}"/>
                </a:ext>
              </a:extLst>
            </p:cNvPr>
            <p:cNvSpPr/>
            <p:nvPr/>
          </p:nvSpPr>
          <p:spPr>
            <a:xfrm>
              <a:off x="640080" y="2532868"/>
              <a:ext cx="1456041" cy="128341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features</a:t>
              </a:r>
              <a:endParaRPr lang="en-US" sz="3600" dirty="0"/>
            </a:p>
          </p:txBody>
        </p:sp>
        <p:sp>
          <p:nvSpPr>
            <p:cNvPr id="43" name="Hexagon 42">
              <a:extLst>
                <a:ext uri="{FF2B5EF4-FFF2-40B4-BE49-F238E27FC236}">
                  <a16:creationId xmlns:a16="http://schemas.microsoft.com/office/drawing/2014/main" id="{88147C8C-D628-3841-A9D3-D27B0E29CA56}"/>
                </a:ext>
              </a:extLst>
            </p:cNvPr>
            <p:cNvSpPr/>
            <p:nvPr/>
          </p:nvSpPr>
          <p:spPr>
            <a:xfrm>
              <a:off x="1804640" y="3517276"/>
              <a:ext cx="1069848" cy="94301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44" name="Hexagon 43">
              <a:extLst>
                <a:ext uri="{FF2B5EF4-FFF2-40B4-BE49-F238E27FC236}">
                  <a16:creationId xmlns:a16="http://schemas.microsoft.com/office/drawing/2014/main" id="{148548DB-0104-9840-8E96-722904777BD6}"/>
                </a:ext>
              </a:extLst>
            </p:cNvPr>
            <p:cNvSpPr/>
            <p:nvPr/>
          </p:nvSpPr>
          <p:spPr>
            <a:xfrm>
              <a:off x="2158746" y="71897"/>
              <a:ext cx="1353312" cy="119286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geo</a:t>
              </a:r>
            </a:p>
            <a:p>
              <a:pPr algn="ctr"/>
              <a:r>
                <a:rPr lang="en-US" dirty="0"/>
                <a:t>analytics</a:t>
              </a:r>
            </a:p>
          </p:txBody>
        </p:sp>
        <p:sp>
          <p:nvSpPr>
            <p:cNvPr id="45" name="Hexagon 44">
              <a:extLst>
                <a:ext uri="{FF2B5EF4-FFF2-40B4-BE49-F238E27FC236}">
                  <a16:creationId xmlns:a16="http://schemas.microsoft.com/office/drawing/2014/main" id="{165BFA9E-9086-EC44-8B31-B5B2652ABD91}"/>
                </a:ext>
              </a:extLst>
            </p:cNvPr>
            <p:cNvSpPr/>
            <p:nvPr/>
          </p:nvSpPr>
          <p:spPr>
            <a:xfrm>
              <a:off x="2100831" y="2466348"/>
              <a:ext cx="1069848" cy="94301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46" name="Group 45">
              <a:extLst>
                <a:ext uri="{FF2B5EF4-FFF2-40B4-BE49-F238E27FC236}">
                  <a16:creationId xmlns:a16="http://schemas.microsoft.com/office/drawing/2014/main" id="{D25C8707-DE3D-E14C-8BD0-09CA80636037}"/>
                </a:ext>
              </a:extLst>
            </p:cNvPr>
            <p:cNvGrpSpPr/>
            <p:nvPr/>
          </p:nvGrpSpPr>
          <p:grpSpPr>
            <a:xfrm>
              <a:off x="2523341" y="1416512"/>
              <a:ext cx="1161512" cy="943010"/>
              <a:chOff x="2523341" y="1416512"/>
              <a:chExt cx="1161512" cy="943010"/>
            </a:xfrm>
          </p:grpSpPr>
          <p:sp>
            <p:nvSpPr>
              <p:cNvPr id="70" name="Hexagon 69">
                <a:extLst>
                  <a:ext uri="{FF2B5EF4-FFF2-40B4-BE49-F238E27FC236}">
                    <a16:creationId xmlns:a16="http://schemas.microsoft.com/office/drawing/2014/main" id="{7BC72522-C928-5D4F-8F5F-B07024365481}"/>
                  </a:ext>
                </a:extLst>
              </p:cNvPr>
              <p:cNvSpPr/>
              <p:nvPr/>
            </p:nvSpPr>
            <p:spPr>
              <a:xfrm>
                <a:off x="2523341" y="1416512"/>
                <a:ext cx="1069848" cy="943010"/>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3600" dirty="0"/>
              </a:p>
            </p:txBody>
          </p:sp>
          <p:sp>
            <p:nvSpPr>
              <p:cNvPr id="71" name="TextBox 70">
                <a:extLst>
                  <a:ext uri="{FF2B5EF4-FFF2-40B4-BE49-F238E27FC236}">
                    <a16:creationId xmlns:a16="http://schemas.microsoft.com/office/drawing/2014/main" id="{F03D79F8-950F-6D4B-AA22-7BD624CE01E6}"/>
                  </a:ext>
                </a:extLst>
              </p:cNvPr>
              <p:cNvSpPr txBox="1"/>
              <p:nvPr/>
            </p:nvSpPr>
            <p:spPr>
              <a:xfrm>
                <a:off x="2583166" y="1711569"/>
                <a:ext cx="1101687" cy="338554"/>
              </a:xfrm>
              <a:prstGeom prst="rect">
                <a:avLst/>
              </a:prstGeom>
              <a:noFill/>
            </p:spPr>
            <p:txBody>
              <a:bodyPr wrap="square" rtlCol="0">
                <a:spAutoFit/>
              </a:bodyPr>
              <a:lstStyle/>
              <a:p>
                <a:r>
                  <a:rPr lang="en-US" sz="1600" dirty="0">
                    <a:solidFill>
                      <a:schemeClr val="bg1"/>
                    </a:solidFill>
                  </a:rPr>
                  <a:t>geocoding</a:t>
                </a:r>
              </a:p>
            </p:txBody>
          </p:sp>
        </p:grpSp>
        <p:grpSp>
          <p:nvGrpSpPr>
            <p:cNvPr id="47" name="Group 46">
              <a:extLst>
                <a:ext uri="{FF2B5EF4-FFF2-40B4-BE49-F238E27FC236}">
                  <a16:creationId xmlns:a16="http://schemas.microsoft.com/office/drawing/2014/main" id="{BA2AF6A7-FE77-B14E-A75E-934E8F0040B5}"/>
                </a:ext>
              </a:extLst>
            </p:cNvPr>
            <p:cNvGrpSpPr/>
            <p:nvPr/>
          </p:nvGrpSpPr>
          <p:grpSpPr>
            <a:xfrm>
              <a:off x="3533388" y="1742010"/>
              <a:ext cx="1218186" cy="943010"/>
              <a:chOff x="3533388" y="1742010"/>
              <a:chExt cx="1218186" cy="943010"/>
            </a:xfrm>
          </p:grpSpPr>
          <p:sp>
            <p:nvSpPr>
              <p:cNvPr id="68" name="Hexagon 67">
                <a:extLst>
                  <a:ext uri="{FF2B5EF4-FFF2-40B4-BE49-F238E27FC236}">
                    <a16:creationId xmlns:a16="http://schemas.microsoft.com/office/drawing/2014/main" id="{1F38B8F9-C650-044B-84DC-6626A92F1800}"/>
                  </a:ext>
                </a:extLst>
              </p:cNvPr>
              <p:cNvSpPr/>
              <p:nvPr/>
            </p:nvSpPr>
            <p:spPr>
              <a:xfrm>
                <a:off x="3533388" y="1742010"/>
                <a:ext cx="1069848" cy="943010"/>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3600" dirty="0"/>
              </a:p>
            </p:txBody>
          </p:sp>
          <p:sp>
            <p:nvSpPr>
              <p:cNvPr id="69" name="TextBox 68">
                <a:extLst>
                  <a:ext uri="{FF2B5EF4-FFF2-40B4-BE49-F238E27FC236}">
                    <a16:creationId xmlns:a16="http://schemas.microsoft.com/office/drawing/2014/main" id="{7FB11EEE-D5CE-C34A-A068-629AB647D0CA}"/>
                  </a:ext>
                </a:extLst>
              </p:cNvPr>
              <p:cNvSpPr txBox="1"/>
              <p:nvPr/>
            </p:nvSpPr>
            <p:spPr>
              <a:xfrm>
                <a:off x="3649887" y="2053294"/>
                <a:ext cx="1101687" cy="338554"/>
              </a:xfrm>
              <a:prstGeom prst="rect">
                <a:avLst/>
              </a:prstGeom>
              <a:noFill/>
            </p:spPr>
            <p:txBody>
              <a:bodyPr wrap="square" rtlCol="0">
                <a:spAutoFit/>
              </a:bodyPr>
              <a:lstStyle/>
              <a:p>
                <a:r>
                  <a:rPr lang="en-US" sz="1600" dirty="0">
                    <a:solidFill>
                      <a:schemeClr val="bg1"/>
                    </a:solidFill>
                  </a:rPr>
                  <a:t>geometry</a:t>
                </a:r>
              </a:p>
            </p:txBody>
          </p:sp>
        </p:grpSp>
        <p:grpSp>
          <p:nvGrpSpPr>
            <p:cNvPr id="48" name="Group 47">
              <a:extLst>
                <a:ext uri="{FF2B5EF4-FFF2-40B4-BE49-F238E27FC236}">
                  <a16:creationId xmlns:a16="http://schemas.microsoft.com/office/drawing/2014/main" id="{45AAF141-CC3B-5A46-BF62-A9EC874994BE}"/>
                </a:ext>
              </a:extLst>
            </p:cNvPr>
            <p:cNvGrpSpPr/>
            <p:nvPr/>
          </p:nvGrpSpPr>
          <p:grpSpPr>
            <a:xfrm>
              <a:off x="1788720" y="2764248"/>
              <a:ext cx="2179495" cy="1460808"/>
              <a:chOff x="1788720" y="2764248"/>
              <a:chExt cx="2179495" cy="1460808"/>
            </a:xfrm>
          </p:grpSpPr>
          <p:sp>
            <p:nvSpPr>
              <p:cNvPr id="64" name="Hexagon 63">
                <a:extLst>
                  <a:ext uri="{FF2B5EF4-FFF2-40B4-BE49-F238E27FC236}">
                    <a16:creationId xmlns:a16="http://schemas.microsoft.com/office/drawing/2014/main" id="{9104A5AF-BC32-CA4A-94E3-626FBBE7B848}"/>
                  </a:ext>
                </a:extLst>
              </p:cNvPr>
              <p:cNvSpPr/>
              <p:nvPr/>
            </p:nvSpPr>
            <p:spPr>
              <a:xfrm>
                <a:off x="2874488" y="3282046"/>
                <a:ext cx="1069848" cy="94301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65" name="TextBox 64">
                <a:extLst>
                  <a:ext uri="{FF2B5EF4-FFF2-40B4-BE49-F238E27FC236}">
                    <a16:creationId xmlns:a16="http://schemas.microsoft.com/office/drawing/2014/main" id="{F74A8C72-3C45-764D-99BD-AFE8A7824B32}"/>
                  </a:ext>
                </a:extLst>
              </p:cNvPr>
              <p:cNvSpPr txBox="1"/>
              <p:nvPr/>
            </p:nvSpPr>
            <p:spPr>
              <a:xfrm>
                <a:off x="2866528" y="3615376"/>
                <a:ext cx="1101687" cy="301295"/>
              </a:xfrm>
              <a:prstGeom prst="rect">
                <a:avLst/>
              </a:prstGeom>
              <a:noFill/>
            </p:spPr>
            <p:txBody>
              <a:bodyPr wrap="square" rtlCol="0">
                <a:spAutoFit/>
              </a:bodyPr>
              <a:lstStyle/>
              <a:p>
                <a:pPr algn="ctr"/>
                <a:r>
                  <a:rPr lang="en-US" sz="1600" dirty="0"/>
                  <a:t>schematics</a:t>
                </a:r>
              </a:p>
            </p:txBody>
          </p:sp>
          <p:sp>
            <p:nvSpPr>
              <p:cNvPr id="66" name="TextBox 65">
                <a:extLst>
                  <a:ext uri="{FF2B5EF4-FFF2-40B4-BE49-F238E27FC236}">
                    <a16:creationId xmlns:a16="http://schemas.microsoft.com/office/drawing/2014/main" id="{A6C75BF3-37D4-DD4F-934D-2CCE07BCE283}"/>
                  </a:ext>
                </a:extLst>
              </p:cNvPr>
              <p:cNvSpPr txBox="1"/>
              <p:nvPr/>
            </p:nvSpPr>
            <p:spPr>
              <a:xfrm>
                <a:off x="1788720" y="3814798"/>
                <a:ext cx="1101687" cy="301295"/>
              </a:xfrm>
              <a:prstGeom prst="rect">
                <a:avLst/>
              </a:prstGeom>
              <a:noFill/>
            </p:spPr>
            <p:txBody>
              <a:bodyPr wrap="square" rtlCol="0">
                <a:spAutoFit/>
              </a:bodyPr>
              <a:lstStyle/>
              <a:p>
                <a:pPr algn="ctr"/>
                <a:r>
                  <a:rPr lang="en-US" sz="1600" dirty="0"/>
                  <a:t>network</a:t>
                </a:r>
              </a:p>
            </p:txBody>
          </p:sp>
          <p:sp>
            <p:nvSpPr>
              <p:cNvPr id="67" name="TextBox 66">
                <a:extLst>
                  <a:ext uri="{FF2B5EF4-FFF2-40B4-BE49-F238E27FC236}">
                    <a16:creationId xmlns:a16="http://schemas.microsoft.com/office/drawing/2014/main" id="{36097C02-7BA2-3546-990E-DEC3B5FFED05}"/>
                  </a:ext>
                </a:extLst>
              </p:cNvPr>
              <p:cNvSpPr txBox="1"/>
              <p:nvPr/>
            </p:nvSpPr>
            <p:spPr>
              <a:xfrm>
                <a:off x="2084911" y="2764248"/>
                <a:ext cx="1101687" cy="301295"/>
              </a:xfrm>
              <a:prstGeom prst="rect">
                <a:avLst/>
              </a:prstGeom>
              <a:noFill/>
            </p:spPr>
            <p:txBody>
              <a:bodyPr wrap="square" rtlCol="0">
                <a:spAutoFit/>
              </a:bodyPr>
              <a:lstStyle/>
              <a:p>
                <a:pPr algn="ctr"/>
                <a:r>
                  <a:rPr lang="en-US" sz="1600" dirty="0" err="1"/>
                  <a:t>realtime</a:t>
                </a:r>
                <a:endParaRPr lang="en-US" sz="1600" dirty="0"/>
              </a:p>
            </p:txBody>
          </p:sp>
        </p:grpSp>
        <p:grpSp>
          <p:nvGrpSpPr>
            <p:cNvPr id="49" name="Group 48">
              <a:extLst>
                <a:ext uri="{FF2B5EF4-FFF2-40B4-BE49-F238E27FC236}">
                  <a16:creationId xmlns:a16="http://schemas.microsoft.com/office/drawing/2014/main" id="{345F55D1-852F-A64D-A2CC-7A639CA9A46A}"/>
                </a:ext>
              </a:extLst>
            </p:cNvPr>
            <p:cNvGrpSpPr/>
            <p:nvPr/>
          </p:nvGrpSpPr>
          <p:grpSpPr>
            <a:xfrm>
              <a:off x="3762268" y="2771671"/>
              <a:ext cx="1058950" cy="767724"/>
              <a:chOff x="3762268" y="2771671"/>
              <a:chExt cx="1058950" cy="767724"/>
            </a:xfrm>
          </p:grpSpPr>
          <p:sp>
            <p:nvSpPr>
              <p:cNvPr id="62" name="Hexagon 61">
                <a:extLst>
                  <a:ext uri="{FF2B5EF4-FFF2-40B4-BE49-F238E27FC236}">
                    <a16:creationId xmlns:a16="http://schemas.microsoft.com/office/drawing/2014/main" id="{E3340A3F-8051-3C40-B098-22B3452F6FBC}"/>
                  </a:ext>
                </a:extLst>
              </p:cNvPr>
              <p:cNvSpPr/>
              <p:nvPr/>
            </p:nvSpPr>
            <p:spPr>
              <a:xfrm>
                <a:off x="3762268" y="2771671"/>
                <a:ext cx="870985" cy="767724"/>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63" name="TextBox 62">
                <a:extLst>
                  <a:ext uri="{FF2B5EF4-FFF2-40B4-BE49-F238E27FC236}">
                    <a16:creationId xmlns:a16="http://schemas.microsoft.com/office/drawing/2014/main" id="{BB51E722-E790-FA4F-A42B-C1BFEC2A93C5}"/>
                  </a:ext>
                </a:extLst>
              </p:cNvPr>
              <p:cNvSpPr txBox="1"/>
              <p:nvPr/>
            </p:nvSpPr>
            <p:spPr>
              <a:xfrm>
                <a:off x="3836572" y="2962218"/>
                <a:ext cx="984646" cy="338554"/>
              </a:xfrm>
              <a:prstGeom prst="rect">
                <a:avLst/>
              </a:prstGeom>
              <a:noFill/>
            </p:spPr>
            <p:txBody>
              <a:bodyPr wrap="square" rtlCol="0">
                <a:spAutoFit/>
              </a:bodyPr>
              <a:lstStyle/>
              <a:p>
                <a:r>
                  <a:rPr lang="en-US" sz="1600" dirty="0">
                    <a:solidFill>
                      <a:schemeClr val="bg1"/>
                    </a:solidFill>
                  </a:rPr>
                  <a:t>widgets</a:t>
                </a:r>
              </a:p>
            </p:txBody>
          </p:sp>
        </p:grpSp>
        <p:grpSp>
          <p:nvGrpSpPr>
            <p:cNvPr id="50" name="Group 49">
              <a:extLst>
                <a:ext uri="{FF2B5EF4-FFF2-40B4-BE49-F238E27FC236}">
                  <a16:creationId xmlns:a16="http://schemas.microsoft.com/office/drawing/2014/main" id="{351A9FAD-C27F-304C-8FD0-CDC40561D4EC}"/>
                </a:ext>
              </a:extLst>
            </p:cNvPr>
            <p:cNvGrpSpPr/>
            <p:nvPr/>
          </p:nvGrpSpPr>
          <p:grpSpPr>
            <a:xfrm>
              <a:off x="4537667" y="2152676"/>
              <a:ext cx="1069848" cy="943010"/>
              <a:chOff x="4537667" y="2152676"/>
              <a:chExt cx="1069848" cy="943010"/>
            </a:xfrm>
          </p:grpSpPr>
          <p:sp>
            <p:nvSpPr>
              <p:cNvPr id="60" name="Hexagon 59">
                <a:extLst>
                  <a:ext uri="{FF2B5EF4-FFF2-40B4-BE49-F238E27FC236}">
                    <a16:creationId xmlns:a16="http://schemas.microsoft.com/office/drawing/2014/main" id="{D49C94C7-92C0-C643-8112-87300DB6C9BB}"/>
                  </a:ext>
                </a:extLst>
              </p:cNvPr>
              <p:cNvSpPr/>
              <p:nvPr/>
            </p:nvSpPr>
            <p:spPr>
              <a:xfrm>
                <a:off x="4537667" y="2152676"/>
                <a:ext cx="1069848" cy="943010"/>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600" dirty="0"/>
              </a:p>
            </p:txBody>
          </p:sp>
          <p:sp>
            <p:nvSpPr>
              <p:cNvPr id="61" name="TextBox 60">
                <a:extLst>
                  <a:ext uri="{FF2B5EF4-FFF2-40B4-BE49-F238E27FC236}">
                    <a16:creationId xmlns:a16="http://schemas.microsoft.com/office/drawing/2014/main" id="{303364EC-EB3C-AD4D-85B7-EC8693FFB6E4}"/>
                  </a:ext>
                </a:extLst>
              </p:cNvPr>
              <p:cNvSpPr txBox="1"/>
              <p:nvPr/>
            </p:nvSpPr>
            <p:spPr>
              <a:xfrm>
                <a:off x="4619029" y="2454904"/>
                <a:ext cx="903284" cy="301295"/>
              </a:xfrm>
              <a:prstGeom prst="rect">
                <a:avLst/>
              </a:prstGeom>
              <a:noFill/>
            </p:spPr>
            <p:txBody>
              <a:bodyPr wrap="square" rtlCol="0">
                <a:spAutoFit/>
              </a:bodyPr>
              <a:lstStyle/>
              <a:p>
                <a:pPr algn="ctr"/>
                <a:r>
                  <a:rPr lang="en-US" sz="1600" dirty="0">
                    <a:solidFill>
                      <a:schemeClr val="bg1"/>
                    </a:solidFill>
                  </a:rPr>
                  <a:t>mapping</a:t>
                </a:r>
              </a:p>
            </p:txBody>
          </p:sp>
        </p:grpSp>
        <p:grpSp>
          <p:nvGrpSpPr>
            <p:cNvPr id="51" name="Group 50">
              <a:extLst>
                <a:ext uri="{FF2B5EF4-FFF2-40B4-BE49-F238E27FC236}">
                  <a16:creationId xmlns:a16="http://schemas.microsoft.com/office/drawing/2014/main" id="{6A195D90-D8E5-8445-9703-653952115504}"/>
                </a:ext>
              </a:extLst>
            </p:cNvPr>
            <p:cNvGrpSpPr/>
            <p:nvPr/>
          </p:nvGrpSpPr>
          <p:grpSpPr>
            <a:xfrm>
              <a:off x="3258147" y="2618913"/>
              <a:ext cx="458047" cy="403741"/>
              <a:chOff x="3258147" y="2618913"/>
              <a:chExt cx="458047" cy="403741"/>
            </a:xfrm>
          </p:grpSpPr>
          <p:sp>
            <p:nvSpPr>
              <p:cNvPr id="58" name="Hexagon 57">
                <a:extLst>
                  <a:ext uri="{FF2B5EF4-FFF2-40B4-BE49-F238E27FC236}">
                    <a16:creationId xmlns:a16="http://schemas.microsoft.com/office/drawing/2014/main" id="{7371FDE4-B370-C244-84B5-ACFAED72DA64}"/>
                  </a:ext>
                </a:extLst>
              </p:cNvPr>
              <p:cNvSpPr/>
              <p:nvPr/>
            </p:nvSpPr>
            <p:spPr>
              <a:xfrm>
                <a:off x="3258147" y="2618913"/>
                <a:ext cx="458047" cy="403741"/>
              </a:xfrm>
              <a:prstGeom prst="hexag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100" dirty="0"/>
              </a:p>
            </p:txBody>
          </p:sp>
          <p:sp>
            <p:nvSpPr>
              <p:cNvPr id="59" name="TextBox 58">
                <a:extLst>
                  <a:ext uri="{FF2B5EF4-FFF2-40B4-BE49-F238E27FC236}">
                    <a16:creationId xmlns:a16="http://schemas.microsoft.com/office/drawing/2014/main" id="{B5D6C3A9-EE94-C741-BE4C-BF97C5F46259}"/>
                  </a:ext>
                </a:extLst>
              </p:cNvPr>
              <p:cNvSpPr txBox="1"/>
              <p:nvPr/>
            </p:nvSpPr>
            <p:spPr>
              <a:xfrm>
                <a:off x="3287683" y="2691499"/>
                <a:ext cx="408693" cy="246514"/>
              </a:xfrm>
              <a:prstGeom prst="rect">
                <a:avLst/>
              </a:prstGeom>
              <a:noFill/>
            </p:spPr>
            <p:txBody>
              <a:bodyPr wrap="square" rtlCol="0">
                <a:spAutoFit/>
              </a:bodyPr>
              <a:lstStyle/>
              <a:p>
                <a:pPr algn="ctr"/>
                <a:r>
                  <a:rPr lang="en-US" sz="1200" dirty="0">
                    <a:solidFill>
                      <a:schemeClr val="bg1"/>
                    </a:solidFill>
                  </a:rPr>
                  <a:t>env</a:t>
                </a:r>
                <a:endParaRPr lang="en-US" sz="1600" dirty="0">
                  <a:solidFill>
                    <a:schemeClr val="bg1"/>
                  </a:solidFill>
                </a:endParaRPr>
              </a:p>
            </p:txBody>
          </p:sp>
        </p:grpSp>
        <p:grpSp>
          <p:nvGrpSpPr>
            <p:cNvPr id="52" name="Group 51">
              <a:extLst>
                <a:ext uri="{FF2B5EF4-FFF2-40B4-BE49-F238E27FC236}">
                  <a16:creationId xmlns:a16="http://schemas.microsoft.com/office/drawing/2014/main" id="{05CC85F2-013A-F74B-86FB-10481E6695ED}"/>
                </a:ext>
              </a:extLst>
            </p:cNvPr>
            <p:cNvGrpSpPr/>
            <p:nvPr/>
          </p:nvGrpSpPr>
          <p:grpSpPr>
            <a:xfrm>
              <a:off x="3376687" y="732917"/>
              <a:ext cx="2144695" cy="1298212"/>
              <a:chOff x="3376687" y="732917"/>
              <a:chExt cx="2144695" cy="1298212"/>
            </a:xfrm>
          </p:grpSpPr>
          <p:sp>
            <p:nvSpPr>
              <p:cNvPr id="54" name="Hexagon 53">
                <a:extLst>
                  <a:ext uri="{FF2B5EF4-FFF2-40B4-BE49-F238E27FC236}">
                    <a16:creationId xmlns:a16="http://schemas.microsoft.com/office/drawing/2014/main" id="{2EEDB7D0-0637-D941-B7CD-57706E0CBE15}"/>
                  </a:ext>
                </a:extLst>
              </p:cNvPr>
              <p:cNvSpPr/>
              <p:nvPr/>
            </p:nvSpPr>
            <p:spPr>
              <a:xfrm>
                <a:off x="3376687" y="732917"/>
                <a:ext cx="1069848" cy="943010"/>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dirty="0"/>
              </a:p>
            </p:txBody>
          </p:sp>
          <p:sp>
            <p:nvSpPr>
              <p:cNvPr id="55" name="TextBox 54">
                <a:extLst>
                  <a:ext uri="{FF2B5EF4-FFF2-40B4-BE49-F238E27FC236}">
                    <a16:creationId xmlns:a16="http://schemas.microsoft.com/office/drawing/2014/main" id="{6C9B42B4-2B44-6945-9CCD-58A9F68D89E0}"/>
                  </a:ext>
                </a:extLst>
              </p:cNvPr>
              <p:cNvSpPr txBox="1"/>
              <p:nvPr/>
            </p:nvSpPr>
            <p:spPr>
              <a:xfrm>
                <a:off x="3440809" y="855258"/>
                <a:ext cx="1101687" cy="520418"/>
              </a:xfrm>
              <a:prstGeom prst="rect">
                <a:avLst/>
              </a:prstGeom>
              <a:noFill/>
            </p:spPr>
            <p:txBody>
              <a:bodyPr wrap="square" rtlCol="0">
                <a:spAutoFit/>
              </a:bodyPr>
              <a:lstStyle/>
              <a:p>
                <a:r>
                  <a:rPr lang="en-US" sz="1600" dirty="0">
                    <a:solidFill>
                      <a:schemeClr val="bg1"/>
                    </a:solidFill>
                  </a:rPr>
                  <a:t>     geo</a:t>
                </a:r>
              </a:p>
              <a:p>
                <a:r>
                  <a:rPr lang="en-US" sz="1600" dirty="0">
                    <a:solidFill>
                      <a:schemeClr val="bg1"/>
                    </a:solidFill>
                  </a:rPr>
                  <a:t>processing</a:t>
                </a:r>
              </a:p>
            </p:txBody>
          </p:sp>
          <p:sp>
            <p:nvSpPr>
              <p:cNvPr id="56" name="Hexagon 55">
                <a:extLst>
                  <a:ext uri="{FF2B5EF4-FFF2-40B4-BE49-F238E27FC236}">
                    <a16:creationId xmlns:a16="http://schemas.microsoft.com/office/drawing/2014/main" id="{1C93FBCC-F94F-DF40-974C-7B6743EFC1C4}"/>
                  </a:ext>
                </a:extLst>
              </p:cNvPr>
              <p:cNvSpPr/>
              <p:nvPr/>
            </p:nvSpPr>
            <p:spPr>
              <a:xfrm>
                <a:off x="4386734" y="1088119"/>
                <a:ext cx="1069848" cy="943010"/>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dirty="0"/>
              </a:p>
            </p:txBody>
          </p:sp>
          <p:sp>
            <p:nvSpPr>
              <p:cNvPr id="57" name="TextBox 56">
                <a:extLst>
                  <a:ext uri="{FF2B5EF4-FFF2-40B4-BE49-F238E27FC236}">
                    <a16:creationId xmlns:a16="http://schemas.microsoft.com/office/drawing/2014/main" id="{8626DCF5-0F9C-6747-A455-CE88505498B4}"/>
                  </a:ext>
                </a:extLst>
              </p:cNvPr>
              <p:cNvSpPr txBox="1"/>
              <p:nvPr/>
            </p:nvSpPr>
            <p:spPr>
              <a:xfrm>
                <a:off x="4419695" y="1210460"/>
                <a:ext cx="1101687" cy="520418"/>
              </a:xfrm>
              <a:prstGeom prst="rect">
                <a:avLst/>
              </a:prstGeom>
              <a:noFill/>
            </p:spPr>
            <p:txBody>
              <a:bodyPr wrap="square" rtlCol="0">
                <a:spAutoFit/>
              </a:bodyPr>
              <a:lstStyle/>
              <a:p>
                <a:r>
                  <a:rPr lang="en-US" sz="1600" dirty="0">
                    <a:solidFill>
                      <a:schemeClr val="bg1"/>
                    </a:solidFill>
                  </a:rPr>
                  <a:t>     geo</a:t>
                </a:r>
              </a:p>
              <a:p>
                <a:r>
                  <a:rPr lang="en-US" sz="1600" dirty="0">
                    <a:solidFill>
                      <a:schemeClr val="bg1"/>
                    </a:solidFill>
                  </a:rPr>
                  <a:t>enrichment</a:t>
                </a:r>
              </a:p>
            </p:txBody>
          </p:sp>
        </p:grpSp>
        <p:sp>
          <p:nvSpPr>
            <p:cNvPr id="53" name="Hexagon 52">
              <a:extLst>
                <a:ext uri="{FF2B5EF4-FFF2-40B4-BE49-F238E27FC236}">
                  <a16:creationId xmlns:a16="http://schemas.microsoft.com/office/drawing/2014/main" id="{C9FDC193-E397-6744-A0A3-0C5A099BEA29}"/>
                </a:ext>
              </a:extLst>
            </p:cNvPr>
            <p:cNvSpPr/>
            <p:nvPr/>
          </p:nvSpPr>
          <p:spPr>
            <a:xfrm>
              <a:off x="-138286" y="1877774"/>
              <a:ext cx="1069848" cy="94301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raster</a:t>
              </a:r>
              <a:endParaRPr lang="en-US" sz="3600" dirty="0"/>
            </a:p>
          </p:txBody>
        </p:sp>
      </p:grpSp>
      <p:sp>
        <p:nvSpPr>
          <p:cNvPr id="72" name="TextBox 71">
            <a:extLst>
              <a:ext uri="{FF2B5EF4-FFF2-40B4-BE49-F238E27FC236}">
                <a16:creationId xmlns:a16="http://schemas.microsoft.com/office/drawing/2014/main" id="{E51C0C4D-D46D-CE41-8829-1D7CC00DB802}"/>
              </a:ext>
            </a:extLst>
          </p:cNvPr>
          <p:cNvSpPr txBox="1"/>
          <p:nvPr/>
        </p:nvSpPr>
        <p:spPr>
          <a:xfrm>
            <a:off x="6930474" y="5144087"/>
            <a:ext cx="1290688" cy="338554"/>
          </a:xfrm>
          <a:prstGeom prst="rect">
            <a:avLst/>
          </a:prstGeom>
          <a:noFill/>
        </p:spPr>
        <p:txBody>
          <a:bodyPr wrap="square" rtlCol="0">
            <a:spAutoFit/>
          </a:bodyPr>
          <a:lstStyle/>
          <a:p>
            <a:pPr algn="ctr"/>
            <a:r>
              <a:rPr lang="en-US" sz="1600" dirty="0"/>
              <a:t>learn</a:t>
            </a:r>
          </a:p>
        </p:txBody>
      </p:sp>
      <p:sp>
        <p:nvSpPr>
          <p:cNvPr id="73" name="Hexagon 72">
            <a:extLst>
              <a:ext uri="{FF2B5EF4-FFF2-40B4-BE49-F238E27FC236}">
                <a16:creationId xmlns:a16="http://schemas.microsoft.com/office/drawing/2014/main" id="{49B9AECF-5167-6048-BEA3-0DBA533718FD}"/>
              </a:ext>
            </a:extLst>
          </p:cNvPr>
          <p:cNvSpPr/>
          <p:nvPr/>
        </p:nvSpPr>
        <p:spPr>
          <a:xfrm>
            <a:off x="3290417" y="5138705"/>
            <a:ext cx="1253387" cy="105962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74" name="TextBox 73">
            <a:extLst>
              <a:ext uri="{FF2B5EF4-FFF2-40B4-BE49-F238E27FC236}">
                <a16:creationId xmlns:a16="http://schemas.microsoft.com/office/drawing/2014/main" id="{8182CBC6-3846-9D4B-BFB1-7EFCDB2C2B44}"/>
              </a:ext>
            </a:extLst>
          </p:cNvPr>
          <p:cNvSpPr txBox="1"/>
          <p:nvPr/>
        </p:nvSpPr>
        <p:spPr>
          <a:xfrm>
            <a:off x="3253116" y="5467493"/>
            <a:ext cx="1290688" cy="338554"/>
          </a:xfrm>
          <a:prstGeom prst="rect">
            <a:avLst/>
          </a:prstGeom>
          <a:noFill/>
        </p:spPr>
        <p:txBody>
          <a:bodyPr wrap="square" rtlCol="0">
            <a:spAutoFit/>
          </a:bodyPr>
          <a:lstStyle/>
          <a:p>
            <a:pPr algn="ctr"/>
            <a:r>
              <a:rPr lang="en-US" sz="1600" dirty="0"/>
              <a:t>apps</a:t>
            </a:r>
          </a:p>
        </p:txBody>
      </p:sp>
      <p:sp>
        <p:nvSpPr>
          <p:cNvPr id="75" name="Highlight">
            <a:extLst>
              <a:ext uri="{FF2B5EF4-FFF2-40B4-BE49-F238E27FC236}">
                <a16:creationId xmlns:a16="http://schemas.microsoft.com/office/drawing/2014/main" id="{A1E823E6-3E30-0C47-A1FD-5C47A0B8489F}"/>
              </a:ext>
            </a:extLst>
          </p:cNvPr>
          <p:cNvSpPr/>
          <p:nvPr/>
        </p:nvSpPr>
        <p:spPr bwMode="auto">
          <a:xfrm>
            <a:off x="6658207" y="3545905"/>
            <a:ext cx="1298087" cy="1363344"/>
          </a:xfrm>
          <a:prstGeom prst="ellipse">
            <a:avLst/>
          </a:prstGeom>
          <a:noFill/>
          <a:ln w="63500">
            <a:solidFill>
              <a:srgbClr val="FF0000"/>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606315802"/>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Hexagon 38">
            <a:extLst>
              <a:ext uri="{FF2B5EF4-FFF2-40B4-BE49-F238E27FC236}">
                <a16:creationId xmlns:a16="http://schemas.microsoft.com/office/drawing/2014/main" id="{DF1049F1-FF43-1D42-91D2-8F484420318B}"/>
              </a:ext>
            </a:extLst>
          </p:cNvPr>
          <p:cNvSpPr/>
          <p:nvPr/>
        </p:nvSpPr>
        <p:spPr>
          <a:xfrm>
            <a:off x="6958794" y="4795536"/>
            <a:ext cx="1253387" cy="105962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grpSp>
        <p:nvGrpSpPr>
          <p:cNvPr id="40" name="Group 39">
            <a:extLst>
              <a:ext uri="{FF2B5EF4-FFF2-40B4-BE49-F238E27FC236}">
                <a16:creationId xmlns:a16="http://schemas.microsoft.com/office/drawing/2014/main" id="{FDB74EAE-40CE-874C-88AA-B2F4EACA93D0}"/>
              </a:ext>
            </a:extLst>
          </p:cNvPr>
          <p:cNvGrpSpPr/>
          <p:nvPr/>
        </p:nvGrpSpPr>
        <p:grpSpPr>
          <a:xfrm>
            <a:off x="2221665" y="789887"/>
            <a:ext cx="6731529" cy="4931073"/>
            <a:chOff x="-138286" y="71897"/>
            <a:chExt cx="5745801" cy="4388389"/>
          </a:xfrm>
        </p:grpSpPr>
        <p:sp>
          <p:nvSpPr>
            <p:cNvPr id="41" name="Hexagon 40">
              <a:extLst>
                <a:ext uri="{FF2B5EF4-FFF2-40B4-BE49-F238E27FC236}">
                  <a16:creationId xmlns:a16="http://schemas.microsoft.com/office/drawing/2014/main" id="{0406823A-05A8-D24B-AC8E-38ED7053DB7C}"/>
                </a:ext>
              </a:extLst>
            </p:cNvPr>
            <p:cNvSpPr/>
            <p:nvPr/>
          </p:nvSpPr>
          <p:spPr>
            <a:xfrm>
              <a:off x="740659" y="894115"/>
              <a:ext cx="1773936" cy="1563624"/>
            </a:xfrm>
            <a:prstGeom prst="hexag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t>gis</a:t>
              </a:r>
            </a:p>
          </p:txBody>
        </p:sp>
        <p:sp>
          <p:nvSpPr>
            <p:cNvPr id="42" name="Hexagon 41">
              <a:extLst>
                <a:ext uri="{FF2B5EF4-FFF2-40B4-BE49-F238E27FC236}">
                  <a16:creationId xmlns:a16="http://schemas.microsoft.com/office/drawing/2014/main" id="{BF710B3B-FB9B-5E40-90B6-C15C2CA74160}"/>
                </a:ext>
              </a:extLst>
            </p:cNvPr>
            <p:cNvSpPr/>
            <p:nvPr/>
          </p:nvSpPr>
          <p:spPr>
            <a:xfrm>
              <a:off x="640080" y="2532868"/>
              <a:ext cx="1456041" cy="128341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features</a:t>
              </a:r>
              <a:endParaRPr lang="en-US" sz="3600" dirty="0"/>
            </a:p>
          </p:txBody>
        </p:sp>
        <p:sp>
          <p:nvSpPr>
            <p:cNvPr id="43" name="Hexagon 42">
              <a:extLst>
                <a:ext uri="{FF2B5EF4-FFF2-40B4-BE49-F238E27FC236}">
                  <a16:creationId xmlns:a16="http://schemas.microsoft.com/office/drawing/2014/main" id="{88147C8C-D628-3841-A9D3-D27B0E29CA56}"/>
                </a:ext>
              </a:extLst>
            </p:cNvPr>
            <p:cNvSpPr/>
            <p:nvPr/>
          </p:nvSpPr>
          <p:spPr>
            <a:xfrm>
              <a:off x="1804640" y="3517276"/>
              <a:ext cx="1069848" cy="94301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44" name="Hexagon 43">
              <a:extLst>
                <a:ext uri="{FF2B5EF4-FFF2-40B4-BE49-F238E27FC236}">
                  <a16:creationId xmlns:a16="http://schemas.microsoft.com/office/drawing/2014/main" id="{148548DB-0104-9840-8E96-722904777BD6}"/>
                </a:ext>
              </a:extLst>
            </p:cNvPr>
            <p:cNvSpPr/>
            <p:nvPr/>
          </p:nvSpPr>
          <p:spPr>
            <a:xfrm>
              <a:off x="2158746" y="71897"/>
              <a:ext cx="1353312" cy="119286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geo</a:t>
              </a:r>
            </a:p>
            <a:p>
              <a:pPr algn="ctr"/>
              <a:r>
                <a:rPr lang="en-US" dirty="0"/>
                <a:t>analytics</a:t>
              </a:r>
            </a:p>
          </p:txBody>
        </p:sp>
        <p:sp>
          <p:nvSpPr>
            <p:cNvPr id="45" name="Hexagon 44">
              <a:extLst>
                <a:ext uri="{FF2B5EF4-FFF2-40B4-BE49-F238E27FC236}">
                  <a16:creationId xmlns:a16="http://schemas.microsoft.com/office/drawing/2014/main" id="{165BFA9E-9086-EC44-8B31-B5B2652ABD91}"/>
                </a:ext>
              </a:extLst>
            </p:cNvPr>
            <p:cNvSpPr/>
            <p:nvPr/>
          </p:nvSpPr>
          <p:spPr>
            <a:xfrm>
              <a:off x="2100831" y="2466348"/>
              <a:ext cx="1069848" cy="94301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46" name="Group 45">
              <a:extLst>
                <a:ext uri="{FF2B5EF4-FFF2-40B4-BE49-F238E27FC236}">
                  <a16:creationId xmlns:a16="http://schemas.microsoft.com/office/drawing/2014/main" id="{D25C8707-DE3D-E14C-8BD0-09CA80636037}"/>
                </a:ext>
              </a:extLst>
            </p:cNvPr>
            <p:cNvGrpSpPr/>
            <p:nvPr/>
          </p:nvGrpSpPr>
          <p:grpSpPr>
            <a:xfrm>
              <a:off x="2523341" y="1416512"/>
              <a:ext cx="1161512" cy="943010"/>
              <a:chOff x="2523341" y="1416512"/>
              <a:chExt cx="1161512" cy="943010"/>
            </a:xfrm>
          </p:grpSpPr>
          <p:sp>
            <p:nvSpPr>
              <p:cNvPr id="70" name="Hexagon 69">
                <a:extLst>
                  <a:ext uri="{FF2B5EF4-FFF2-40B4-BE49-F238E27FC236}">
                    <a16:creationId xmlns:a16="http://schemas.microsoft.com/office/drawing/2014/main" id="{7BC72522-C928-5D4F-8F5F-B07024365481}"/>
                  </a:ext>
                </a:extLst>
              </p:cNvPr>
              <p:cNvSpPr/>
              <p:nvPr/>
            </p:nvSpPr>
            <p:spPr>
              <a:xfrm>
                <a:off x="2523341" y="1416512"/>
                <a:ext cx="1069848" cy="943010"/>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3600" dirty="0"/>
              </a:p>
            </p:txBody>
          </p:sp>
          <p:sp>
            <p:nvSpPr>
              <p:cNvPr id="71" name="TextBox 70">
                <a:extLst>
                  <a:ext uri="{FF2B5EF4-FFF2-40B4-BE49-F238E27FC236}">
                    <a16:creationId xmlns:a16="http://schemas.microsoft.com/office/drawing/2014/main" id="{F03D79F8-950F-6D4B-AA22-7BD624CE01E6}"/>
                  </a:ext>
                </a:extLst>
              </p:cNvPr>
              <p:cNvSpPr txBox="1"/>
              <p:nvPr/>
            </p:nvSpPr>
            <p:spPr>
              <a:xfrm>
                <a:off x="2583166" y="1711569"/>
                <a:ext cx="1101687" cy="338554"/>
              </a:xfrm>
              <a:prstGeom prst="rect">
                <a:avLst/>
              </a:prstGeom>
              <a:noFill/>
            </p:spPr>
            <p:txBody>
              <a:bodyPr wrap="square" rtlCol="0">
                <a:spAutoFit/>
              </a:bodyPr>
              <a:lstStyle/>
              <a:p>
                <a:r>
                  <a:rPr lang="en-US" sz="1600" dirty="0">
                    <a:solidFill>
                      <a:schemeClr val="bg1"/>
                    </a:solidFill>
                  </a:rPr>
                  <a:t>geocoding</a:t>
                </a:r>
              </a:p>
            </p:txBody>
          </p:sp>
        </p:grpSp>
        <p:grpSp>
          <p:nvGrpSpPr>
            <p:cNvPr id="47" name="Group 46">
              <a:extLst>
                <a:ext uri="{FF2B5EF4-FFF2-40B4-BE49-F238E27FC236}">
                  <a16:creationId xmlns:a16="http://schemas.microsoft.com/office/drawing/2014/main" id="{BA2AF6A7-FE77-B14E-A75E-934E8F0040B5}"/>
                </a:ext>
              </a:extLst>
            </p:cNvPr>
            <p:cNvGrpSpPr/>
            <p:nvPr/>
          </p:nvGrpSpPr>
          <p:grpSpPr>
            <a:xfrm>
              <a:off x="3533388" y="1742010"/>
              <a:ext cx="1218186" cy="943010"/>
              <a:chOff x="3533388" y="1742010"/>
              <a:chExt cx="1218186" cy="943010"/>
            </a:xfrm>
          </p:grpSpPr>
          <p:sp>
            <p:nvSpPr>
              <p:cNvPr id="68" name="Hexagon 67">
                <a:extLst>
                  <a:ext uri="{FF2B5EF4-FFF2-40B4-BE49-F238E27FC236}">
                    <a16:creationId xmlns:a16="http://schemas.microsoft.com/office/drawing/2014/main" id="{1F38B8F9-C650-044B-84DC-6626A92F1800}"/>
                  </a:ext>
                </a:extLst>
              </p:cNvPr>
              <p:cNvSpPr/>
              <p:nvPr/>
            </p:nvSpPr>
            <p:spPr>
              <a:xfrm>
                <a:off x="3533388" y="1742010"/>
                <a:ext cx="1069848" cy="943010"/>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3600" dirty="0"/>
              </a:p>
            </p:txBody>
          </p:sp>
          <p:sp>
            <p:nvSpPr>
              <p:cNvPr id="69" name="TextBox 68">
                <a:extLst>
                  <a:ext uri="{FF2B5EF4-FFF2-40B4-BE49-F238E27FC236}">
                    <a16:creationId xmlns:a16="http://schemas.microsoft.com/office/drawing/2014/main" id="{7FB11EEE-D5CE-C34A-A068-629AB647D0CA}"/>
                  </a:ext>
                </a:extLst>
              </p:cNvPr>
              <p:cNvSpPr txBox="1"/>
              <p:nvPr/>
            </p:nvSpPr>
            <p:spPr>
              <a:xfrm>
                <a:off x="3649887" y="2053294"/>
                <a:ext cx="1101687" cy="338554"/>
              </a:xfrm>
              <a:prstGeom prst="rect">
                <a:avLst/>
              </a:prstGeom>
              <a:noFill/>
            </p:spPr>
            <p:txBody>
              <a:bodyPr wrap="square" rtlCol="0">
                <a:spAutoFit/>
              </a:bodyPr>
              <a:lstStyle/>
              <a:p>
                <a:r>
                  <a:rPr lang="en-US" sz="1600" dirty="0">
                    <a:solidFill>
                      <a:schemeClr val="bg1"/>
                    </a:solidFill>
                  </a:rPr>
                  <a:t>geometry</a:t>
                </a:r>
              </a:p>
            </p:txBody>
          </p:sp>
        </p:grpSp>
        <p:grpSp>
          <p:nvGrpSpPr>
            <p:cNvPr id="48" name="Group 47">
              <a:extLst>
                <a:ext uri="{FF2B5EF4-FFF2-40B4-BE49-F238E27FC236}">
                  <a16:creationId xmlns:a16="http://schemas.microsoft.com/office/drawing/2014/main" id="{45AAF141-CC3B-5A46-BF62-A9EC874994BE}"/>
                </a:ext>
              </a:extLst>
            </p:cNvPr>
            <p:cNvGrpSpPr/>
            <p:nvPr/>
          </p:nvGrpSpPr>
          <p:grpSpPr>
            <a:xfrm>
              <a:off x="1788720" y="2764248"/>
              <a:ext cx="2179495" cy="1460808"/>
              <a:chOff x="1788720" y="2764248"/>
              <a:chExt cx="2179495" cy="1460808"/>
            </a:xfrm>
          </p:grpSpPr>
          <p:sp>
            <p:nvSpPr>
              <p:cNvPr id="64" name="Hexagon 63">
                <a:extLst>
                  <a:ext uri="{FF2B5EF4-FFF2-40B4-BE49-F238E27FC236}">
                    <a16:creationId xmlns:a16="http://schemas.microsoft.com/office/drawing/2014/main" id="{9104A5AF-BC32-CA4A-94E3-626FBBE7B848}"/>
                  </a:ext>
                </a:extLst>
              </p:cNvPr>
              <p:cNvSpPr/>
              <p:nvPr/>
            </p:nvSpPr>
            <p:spPr>
              <a:xfrm>
                <a:off x="2874488" y="3282046"/>
                <a:ext cx="1069848" cy="94301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65" name="TextBox 64">
                <a:extLst>
                  <a:ext uri="{FF2B5EF4-FFF2-40B4-BE49-F238E27FC236}">
                    <a16:creationId xmlns:a16="http://schemas.microsoft.com/office/drawing/2014/main" id="{F74A8C72-3C45-764D-99BD-AFE8A7824B32}"/>
                  </a:ext>
                </a:extLst>
              </p:cNvPr>
              <p:cNvSpPr txBox="1"/>
              <p:nvPr/>
            </p:nvSpPr>
            <p:spPr>
              <a:xfrm>
                <a:off x="2866528" y="3615376"/>
                <a:ext cx="1101687" cy="301295"/>
              </a:xfrm>
              <a:prstGeom prst="rect">
                <a:avLst/>
              </a:prstGeom>
              <a:noFill/>
            </p:spPr>
            <p:txBody>
              <a:bodyPr wrap="square" rtlCol="0">
                <a:spAutoFit/>
              </a:bodyPr>
              <a:lstStyle/>
              <a:p>
                <a:pPr algn="ctr"/>
                <a:r>
                  <a:rPr lang="en-US" sz="1600" dirty="0"/>
                  <a:t>schematics</a:t>
                </a:r>
              </a:p>
            </p:txBody>
          </p:sp>
          <p:sp>
            <p:nvSpPr>
              <p:cNvPr id="66" name="TextBox 65">
                <a:extLst>
                  <a:ext uri="{FF2B5EF4-FFF2-40B4-BE49-F238E27FC236}">
                    <a16:creationId xmlns:a16="http://schemas.microsoft.com/office/drawing/2014/main" id="{A6C75BF3-37D4-DD4F-934D-2CCE07BCE283}"/>
                  </a:ext>
                </a:extLst>
              </p:cNvPr>
              <p:cNvSpPr txBox="1"/>
              <p:nvPr/>
            </p:nvSpPr>
            <p:spPr>
              <a:xfrm>
                <a:off x="1788720" y="3814798"/>
                <a:ext cx="1101687" cy="301295"/>
              </a:xfrm>
              <a:prstGeom prst="rect">
                <a:avLst/>
              </a:prstGeom>
              <a:noFill/>
            </p:spPr>
            <p:txBody>
              <a:bodyPr wrap="square" rtlCol="0">
                <a:spAutoFit/>
              </a:bodyPr>
              <a:lstStyle/>
              <a:p>
                <a:pPr algn="ctr"/>
                <a:r>
                  <a:rPr lang="en-US" sz="1600" dirty="0"/>
                  <a:t>network</a:t>
                </a:r>
              </a:p>
            </p:txBody>
          </p:sp>
          <p:sp>
            <p:nvSpPr>
              <p:cNvPr id="67" name="TextBox 66">
                <a:extLst>
                  <a:ext uri="{FF2B5EF4-FFF2-40B4-BE49-F238E27FC236}">
                    <a16:creationId xmlns:a16="http://schemas.microsoft.com/office/drawing/2014/main" id="{36097C02-7BA2-3546-990E-DEC3B5FFED05}"/>
                  </a:ext>
                </a:extLst>
              </p:cNvPr>
              <p:cNvSpPr txBox="1"/>
              <p:nvPr/>
            </p:nvSpPr>
            <p:spPr>
              <a:xfrm>
                <a:off x="2084911" y="2764248"/>
                <a:ext cx="1101687" cy="301295"/>
              </a:xfrm>
              <a:prstGeom prst="rect">
                <a:avLst/>
              </a:prstGeom>
              <a:noFill/>
            </p:spPr>
            <p:txBody>
              <a:bodyPr wrap="square" rtlCol="0">
                <a:spAutoFit/>
              </a:bodyPr>
              <a:lstStyle/>
              <a:p>
                <a:pPr algn="ctr"/>
                <a:r>
                  <a:rPr lang="en-US" sz="1600" dirty="0" err="1"/>
                  <a:t>realtime</a:t>
                </a:r>
                <a:endParaRPr lang="en-US" sz="1600" dirty="0"/>
              </a:p>
            </p:txBody>
          </p:sp>
        </p:grpSp>
        <p:grpSp>
          <p:nvGrpSpPr>
            <p:cNvPr id="49" name="Group 48">
              <a:extLst>
                <a:ext uri="{FF2B5EF4-FFF2-40B4-BE49-F238E27FC236}">
                  <a16:creationId xmlns:a16="http://schemas.microsoft.com/office/drawing/2014/main" id="{345F55D1-852F-A64D-A2CC-7A639CA9A46A}"/>
                </a:ext>
              </a:extLst>
            </p:cNvPr>
            <p:cNvGrpSpPr/>
            <p:nvPr/>
          </p:nvGrpSpPr>
          <p:grpSpPr>
            <a:xfrm>
              <a:off x="3762268" y="2771671"/>
              <a:ext cx="1058950" cy="767724"/>
              <a:chOff x="3762268" y="2771671"/>
              <a:chExt cx="1058950" cy="767724"/>
            </a:xfrm>
          </p:grpSpPr>
          <p:sp>
            <p:nvSpPr>
              <p:cNvPr id="62" name="Hexagon 61">
                <a:extLst>
                  <a:ext uri="{FF2B5EF4-FFF2-40B4-BE49-F238E27FC236}">
                    <a16:creationId xmlns:a16="http://schemas.microsoft.com/office/drawing/2014/main" id="{E3340A3F-8051-3C40-B098-22B3452F6FBC}"/>
                  </a:ext>
                </a:extLst>
              </p:cNvPr>
              <p:cNvSpPr/>
              <p:nvPr/>
            </p:nvSpPr>
            <p:spPr>
              <a:xfrm>
                <a:off x="3762268" y="2771671"/>
                <a:ext cx="870985" cy="767724"/>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63" name="TextBox 62">
                <a:extLst>
                  <a:ext uri="{FF2B5EF4-FFF2-40B4-BE49-F238E27FC236}">
                    <a16:creationId xmlns:a16="http://schemas.microsoft.com/office/drawing/2014/main" id="{BB51E722-E790-FA4F-A42B-C1BFEC2A93C5}"/>
                  </a:ext>
                </a:extLst>
              </p:cNvPr>
              <p:cNvSpPr txBox="1"/>
              <p:nvPr/>
            </p:nvSpPr>
            <p:spPr>
              <a:xfrm>
                <a:off x="3836572" y="2962218"/>
                <a:ext cx="984646" cy="338554"/>
              </a:xfrm>
              <a:prstGeom prst="rect">
                <a:avLst/>
              </a:prstGeom>
              <a:noFill/>
            </p:spPr>
            <p:txBody>
              <a:bodyPr wrap="square" rtlCol="0">
                <a:spAutoFit/>
              </a:bodyPr>
              <a:lstStyle/>
              <a:p>
                <a:r>
                  <a:rPr lang="en-US" sz="1600" dirty="0">
                    <a:solidFill>
                      <a:schemeClr val="bg1"/>
                    </a:solidFill>
                  </a:rPr>
                  <a:t>widgets</a:t>
                </a:r>
              </a:p>
            </p:txBody>
          </p:sp>
        </p:grpSp>
        <p:grpSp>
          <p:nvGrpSpPr>
            <p:cNvPr id="50" name="Group 49">
              <a:extLst>
                <a:ext uri="{FF2B5EF4-FFF2-40B4-BE49-F238E27FC236}">
                  <a16:creationId xmlns:a16="http://schemas.microsoft.com/office/drawing/2014/main" id="{351A9FAD-C27F-304C-8FD0-CDC40561D4EC}"/>
                </a:ext>
              </a:extLst>
            </p:cNvPr>
            <p:cNvGrpSpPr/>
            <p:nvPr/>
          </p:nvGrpSpPr>
          <p:grpSpPr>
            <a:xfrm>
              <a:off x="4537667" y="2152676"/>
              <a:ext cx="1069848" cy="943010"/>
              <a:chOff x="4537667" y="2152676"/>
              <a:chExt cx="1069848" cy="943010"/>
            </a:xfrm>
          </p:grpSpPr>
          <p:sp>
            <p:nvSpPr>
              <p:cNvPr id="60" name="Hexagon 59">
                <a:extLst>
                  <a:ext uri="{FF2B5EF4-FFF2-40B4-BE49-F238E27FC236}">
                    <a16:creationId xmlns:a16="http://schemas.microsoft.com/office/drawing/2014/main" id="{D49C94C7-92C0-C643-8112-87300DB6C9BB}"/>
                  </a:ext>
                </a:extLst>
              </p:cNvPr>
              <p:cNvSpPr/>
              <p:nvPr/>
            </p:nvSpPr>
            <p:spPr>
              <a:xfrm>
                <a:off x="4537667" y="2152676"/>
                <a:ext cx="1069848" cy="943010"/>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600" dirty="0"/>
              </a:p>
            </p:txBody>
          </p:sp>
          <p:sp>
            <p:nvSpPr>
              <p:cNvPr id="61" name="TextBox 60">
                <a:extLst>
                  <a:ext uri="{FF2B5EF4-FFF2-40B4-BE49-F238E27FC236}">
                    <a16:creationId xmlns:a16="http://schemas.microsoft.com/office/drawing/2014/main" id="{303364EC-EB3C-AD4D-85B7-EC8693FFB6E4}"/>
                  </a:ext>
                </a:extLst>
              </p:cNvPr>
              <p:cNvSpPr txBox="1"/>
              <p:nvPr/>
            </p:nvSpPr>
            <p:spPr>
              <a:xfrm>
                <a:off x="4619029" y="2454904"/>
                <a:ext cx="903284" cy="301295"/>
              </a:xfrm>
              <a:prstGeom prst="rect">
                <a:avLst/>
              </a:prstGeom>
              <a:noFill/>
            </p:spPr>
            <p:txBody>
              <a:bodyPr wrap="square" rtlCol="0">
                <a:spAutoFit/>
              </a:bodyPr>
              <a:lstStyle/>
              <a:p>
                <a:pPr algn="ctr"/>
                <a:r>
                  <a:rPr lang="en-US" sz="1600" dirty="0">
                    <a:solidFill>
                      <a:schemeClr val="bg1"/>
                    </a:solidFill>
                  </a:rPr>
                  <a:t>mapping</a:t>
                </a:r>
              </a:p>
            </p:txBody>
          </p:sp>
        </p:grpSp>
        <p:grpSp>
          <p:nvGrpSpPr>
            <p:cNvPr id="51" name="Group 50">
              <a:extLst>
                <a:ext uri="{FF2B5EF4-FFF2-40B4-BE49-F238E27FC236}">
                  <a16:creationId xmlns:a16="http://schemas.microsoft.com/office/drawing/2014/main" id="{6A195D90-D8E5-8445-9703-653952115504}"/>
                </a:ext>
              </a:extLst>
            </p:cNvPr>
            <p:cNvGrpSpPr/>
            <p:nvPr/>
          </p:nvGrpSpPr>
          <p:grpSpPr>
            <a:xfrm>
              <a:off x="3258147" y="2618913"/>
              <a:ext cx="458047" cy="403741"/>
              <a:chOff x="3258147" y="2618913"/>
              <a:chExt cx="458047" cy="403741"/>
            </a:xfrm>
          </p:grpSpPr>
          <p:sp>
            <p:nvSpPr>
              <p:cNvPr id="58" name="Hexagon 57">
                <a:extLst>
                  <a:ext uri="{FF2B5EF4-FFF2-40B4-BE49-F238E27FC236}">
                    <a16:creationId xmlns:a16="http://schemas.microsoft.com/office/drawing/2014/main" id="{7371FDE4-B370-C244-84B5-ACFAED72DA64}"/>
                  </a:ext>
                </a:extLst>
              </p:cNvPr>
              <p:cNvSpPr/>
              <p:nvPr/>
            </p:nvSpPr>
            <p:spPr>
              <a:xfrm>
                <a:off x="3258147" y="2618913"/>
                <a:ext cx="458047" cy="403741"/>
              </a:xfrm>
              <a:prstGeom prst="hexag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100" dirty="0"/>
              </a:p>
            </p:txBody>
          </p:sp>
          <p:sp>
            <p:nvSpPr>
              <p:cNvPr id="59" name="TextBox 58">
                <a:extLst>
                  <a:ext uri="{FF2B5EF4-FFF2-40B4-BE49-F238E27FC236}">
                    <a16:creationId xmlns:a16="http://schemas.microsoft.com/office/drawing/2014/main" id="{B5D6C3A9-EE94-C741-BE4C-BF97C5F46259}"/>
                  </a:ext>
                </a:extLst>
              </p:cNvPr>
              <p:cNvSpPr txBox="1"/>
              <p:nvPr/>
            </p:nvSpPr>
            <p:spPr>
              <a:xfrm>
                <a:off x="3287683" y="2691499"/>
                <a:ext cx="408693" cy="246514"/>
              </a:xfrm>
              <a:prstGeom prst="rect">
                <a:avLst/>
              </a:prstGeom>
              <a:noFill/>
            </p:spPr>
            <p:txBody>
              <a:bodyPr wrap="square" rtlCol="0">
                <a:spAutoFit/>
              </a:bodyPr>
              <a:lstStyle/>
              <a:p>
                <a:pPr algn="ctr"/>
                <a:r>
                  <a:rPr lang="en-US" sz="1200" dirty="0">
                    <a:solidFill>
                      <a:schemeClr val="bg1"/>
                    </a:solidFill>
                  </a:rPr>
                  <a:t>env</a:t>
                </a:r>
                <a:endParaRPr lang="en-US" sz="1600" dirty="0">
                  <a:solidFill>
                    <a:schemeClr val="bg1"/>
                  </a:solidFill>
                </a:endParaRPr>
              </a:p>
            </p:txBody>
          </p:sp>
        </p:grpSp>
        <p:grpSp>
          <p:nvGrpSpPr>
            <p:cNvPr id="52" name="Group 51">
              <a:extLst>
                <a:ext uri="{FF2B5EF4-FFF2-40B4-BE49-F238E27FC236}">
                  <a16:creationId xmlns:a16="http://schemas.microsoft.com/office/drawing/2014/main" id="{05CC85F2-013A-F74B-86FB-10481E6695ED}"/>
                </a:ext>
              </a:extLst>
            </p:cNvPr>
            <p:cNvGrpSpPr/>
            <p:nvPr/>
          </p:nvGrpSpPr>
          <p:grpSpPr>
            <a:xfrm>
              <a:off x="3376687" y="732917"/>
              <a:ext cx="2144695" cy="1298212"/>
              <a:chOff x="3376687" y="732917"/>
              <a:chExt cx="2144695" cy="1298212"/>
            </a:xfrm>
          </p:grpSpPr>
          <p:sp>
            <p:nvSpPr>
              <p:cNvPr id="54" name="Hexagon 53">
                <a:extLst>
                  <a:ext uri="{FF2B5EF4-FFF2-40B4-BE49-F238E27FC236}">
                    <a16:creationId xmlns:a16="http://schemas.microsoft.com/office/drawing/2014/main" id="{2EEDB7D0-0637-D941-B7CD-57706E0CBE15}"/>
                  </a:ext>
                </a:extLst>
              </p:cNvPr>
              <p:cNvSpPr/>
              <p:nvPr/>
            </p:nvSpPr>
            <p:spPr>
              <a:xfrm>
                <a:off x="3376687" y="732917"/>
                <a:ext cx="1069848" cy="943010"/>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dirty="0"/>
              </a:p>
            </p:txBody>
          </p:sp>
          <p:sp>
            <p:nvSpPr>
              <p:cNvPr id="55" name="TextBox 54">
                <a:extLst>
                  <a:ext uri="{FF2B5EF4-FFF2-40B4-BE49-F238E27FC236}">
                    <a16:creationId xmlns:a16="http://schemas.microsoft.com/office/drawing/2014/main" id="{6C9B42B4-2B44-6945-9CCD-58A9F68D89E0}"/>
                  </a:ext>
                </a:extLst>
              </p:cNvPr>
              <p:cNvSpPr txBox="1"/>
              <p:nvPr/>
            </p:nvSpPr>
            <p:spPr>
              <a:xfrm>
                <a:off x="3440809" y="855258"/>
                <a:ext cx="1101687" cy="520418"/>
              </a:xfrm>
              <a:prstGeom prst="rect">
                <a:avLst/>
              </a:prstGeom>
              <a:noFill/>
            </p:spPr>
            <p:txBody>
              <a:bodyPr wrap="square" rtlCol="0">
                <a:spAutoFit/>
              </a:bodyPr>
              <a:lstStyle/>
              <a:p>
                <a:r>
                  <a:rPr lang="en-US" sz="1600" dirty="0">
                    <a:solidFill>
                      <a:schemeClr val="bg1"/>
                    </a:solidFill>
                  </a:rPr>
                  <a:t>     geo</a:t>
                </a:r>
              </a:p>
              <a:p>
                <a:r>
                  <a:rPr lang="en-US" sz="1600" dirty="0">
                    <a:solidFill>
                      <a:schemeClr val="bg1"/>
                    </a:solidFill>
                  </a:rPr>
                  <a:t>processing</a:t>
                </a:r>
              </a:p>
            </p:txBody>
          </p:sp>
          <p:sp>
            <p:nvSpPr>
              <p:cNvPr id="56" name="Hexagon 55">
                <a:extLst>
                  <a:ext uri="{FF2B5EF4-FFF2-40B4-BE49-F238E27FC236}">
                    <a16:creationId xmlns:a16="http://schemas.microsoft.com/office/drawing/2014/main" id="{1C93FBCC-F94F-DF40-974C-7B6743EFC1C4}"/>
                  </a:ext>
                </a:extLst>
              </p:cNvPr>
              <p:cNvSpPr/>
              <p:nvPr/>
            </p:nvSpPr>
            <p:spPr>
              <a:xfrm>
                <a:off x="4386734" y="1088119"/>
                <a:ext cx="1069848" cy="943010"/>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dirty="0"/>
              </a:p>
            </p:txBody>
          </p:sp>
          <p:sp>
            <p:nvSpPr>
              <p:cNvPr id="57" name="TextBox 56">
                <a:extLst>
                  <a:ext uri="{FF2B5EF4-FFF2-40B4-BE49-F238E27FC236}">
                    <a16:creationId xmlns:a16="http://schemas.microsoft.com/office/drawing/2014/main" id="{8626DCF5-0F9C-6747-A455-CE88505498B4}"/>
                  </a:ext>
                </a:extLst>
              </p:cNvPr>
              <p:cNvSpPr txBox="1"/>
              <p:nvPr/>
            </p:nvSpPr>
            <p:spPr>
              <a:xfrm>
                <a:off x="4419695" y="1210460"/>
                <a:ext cx="1101687" cy="520418"/>
              </a:xfrm>
              <a:prstGeom prst="rect">
                <a:avLst/>
              </a:prstGeom>
              <a:noFill/>
            </p:spPr>
            <p:txBody>
              <a:bodyPr wrap="square" rtlCol="0">
                <a:spAutoFit/>
              </a:bodyPr>
              <a:lstStyle/>
              <a:p>
                <a:r>
                  <a:rPr lang="en-US" sz="1600" dirty="0">
                    <a:solidFill>
                      <a:schemeClr val="bg1"/>
                    </a:solidFill>
                  </a:rPr>
                  <a:t>     geo</a:t>
                </a:r>
              </a:p>
              <a:p>
                <a:r>
                  <a:rPr lang="en-US" sz="1600" dirty="0">
                    <a:solidFill>
                      <a:schemeClr val="bg1"/>
                    </a:solidFill>
                  </a:rPr>
                  <a:t>enrichment</a:t>
                </a:r>
              </a:p>
            </p:txBody>
          </p:sp>
        </p:grpSp>
        <p:sp>
          <p:nvSpPr>
            <p:cNvPr id="53" name="Hexagon 52">
              <a:extLst>
                <a:ext uri="{FF2B5EF4-FFF2-40B4-BE49-F238E27FC236}">
                  <a16:creationId xmlns:a16="http://schemas.microsoft.com/office/drawing/2014/main" id="{C9FDC193-E397-6744-A0A3-0C5A099BEA29}"/>
                </a:ext>
              </a:extLst>
            </p:cNvPr>
            <p:cNvSpPr/>
            <p:nvPr/>
          </p:nvSpPr>
          <p:spPr>
            <a:xfrm>
              <a:off x="-138286" y="1877774"/>
              <a:ext cx="1069848" cy="94301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raster</a:t>
              </a:r>
              <a:endParaRPr lang="en-US" sz="3600" dirty="0"/>
            </a:p>
          </p:txBody>
        </p:sp>
      </p:grpSp>
      <p:sp>
        <p:nvSpPr>
          <p:cNvPr id="72" name="TextBox 71">
            <a:extLst>
              <a:ext uri="{FF2B5EF4-FFF2-40B4-BE49-F238E27FC236}">
                <a16:creationId xmlns:a16="http://schemas.microsoft.com/office/drawing/2014/main" id="{E51C0C4D-D46D-CE41-8829-1D7CC00DB802}"/>
              </a:ext>
            </a:extLst>
          </p:cNvPr>
          <p:cNvSpPr txBox="1"/>
          <p:nvPr/>
        </p:nvSpPr>
        <p:spPr>
          <a:xfrm>
            <a:off x="6930474" y="5144087"/>
            <a:ext cx="1290688" cy="338554"/>
          </a:xfrm>
          <a:prstGeom prst="rect">
            <a:avLst/>
          </a:prstGeom>
          <a:noFill/>
        </p:spPr>
        <p:txBody>
          <a:bodyPr wrap="square" rtlCol="0">
            <a:spAutoFit/>
          </a:bodyPr>
          <a:lstStyle/>
          <a:p>
            <a:pPr algn="ctr"/>
            <a:r>
              <a:rPr lang="en-US" sz="1600" dirty="0"/>
              <a:t>learn</a:t>
            </a:r>
          </a:p>
        </p:txBody>
      </p:sp>
      <p:sp>
        <p:nvSpPr>
          <p:cNvPr id="73" name="Hexagon 72">
            <a:extLst>
              <a:ext uri="{FF2B5EF4-FFF2-40B4-BE49-F238E27FC236}">
                <a16:creationId xmlns:a16="http://schemas.microsoft.com/office/drawing/2014/main" id="{49B9AECF-5167-6048-BEA3-0DBA533718FD}"/>
              </a:ext>
            </a:extLst>
          </p:cNvPr>
          <p:cNvSpPr/>
          <p:nvPr/>
        </p:nvSpPr>
        <p:spPr>
          <a:xfrm>
            <a:off x="3290417" y="5138705"/>
            <a:ext cx="1253387" cy="105962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74" name="TextBox 73">
            <a:extLst>
              <a:ext uri="{FF2B5EF4-FFF2-40B4-BE49-F238E27FC236}">
                <a16:creationId xmlns:a16="http://schemas.microsoft.com/office/drawing/2014/main" id="{8182CBC6-3846-9D4B-BFB1-7EFCDB2C2B44}"/>
              </a:ext>
            </a:extLst>
          </p:cNvPr>
          <p:cNvSpPr txBox="1"/>
          <p:nvPr/>
        </p:nvSpPr>
        <p:spPr>
          <a:xfrm>
            <a:off x="3253116" y="5467493"/>
            <a:ext cx="1290688" cy="338554"/>
          </a:xfrm>
          <a:prstGeom prst="rect">
            <a:avLst/>
          </a:prstGeom>
          <a:noFill/>
        </p:spPr>
        <p:txBody>
          <a:bodyPr wrap="square" rtlCol="0">
            <a:spAutoFit/>
          </a:bodyPr>
          <a:lstStyle/>
          <a:p>
            <a:pPr algn="ctr"/>
            <a:r>
              <a:rPr lang="en-US" sz="1600" dirty="0"/>
              <a:t>apps</a:t>
            </a:r>
          </a:p>
        </p:txBody>
      </p:sp>
      <p:sp>
        <p:nvSpPr>
          <p:cNvPr id="75" name="Oval 74">
            <a:extLst>
              <a:ext uri="{FF2B5EF4-FFF2-40B4-BE49-F238E27FC236}">
                <a16:creationId xmlns:a16="http://schemas.microsoft.com/office/drawing/2014/main" id="{DDAFC8E7-F91A-2D43-8934-11DE705459A6}"/>
              </a:ext>
            </a:extLst>
          </p:cNvPr>
          <p:cNvSpPr/>
          <p:nvPr/>
        </p:nvSpPr>
        <p:spPr bwMode="auto">
          <a:xfrm>
            <a:off x="5223318" y="2017945"/>
            <a:ext cx="1473706" cy="1547793"/>
          </a:xfrm>
          <a:prstGeom prst="ellipse">
            <a:avLst/>
          </a:prstGeom>
          <a:noFill/>
          <a:ln w="63500">
            <a:solidFill>
              <a:srgbClr val="FF0000"/>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00" name="Background">
            <a:extLst>
              <a:ext uri="{FF2B5EF4-FFF2-40B4-BE49-F238E27FC236}">
                <a16:creationId xmlns:a16="http://schemas.microsoft.com/office/drawing/2014/main" id="{079CC75D-3A76-9343-8618-E143B16A2A4A}"/>
              </a:ext>
            </a:extLst>
          </p:cNvPr>
          <p:cNvGrpSpPr/>
          <p:nvPr/>
        </p:nvGrpSpPr>
        <p:grpSpPr>
          <a:xfrm>
            <a:off x="-3714" y="-3714"/>
            <a:ext cx="12192000" cy="6858000"/>
            <a:chOff x="-156114" y="-156114"/>
            <a:chExt cx="12192000" cy="6858000"/>
          </a:xfrm>
        </p:grpSpPr>
        <p:sp>
          <p:nvSpPr>
            <p:cNvPr id="101" name="gradient background1">
              <a:extLst>
                <a:ext uri="{FF2B5EF4-FFF2-40B4-BE49-F238E27FC236}">
                  <a16:creationId xmlns:a16="http://schemas.microsoft.com/office/drawing/2014/main" id="{2FE7EAAB-0AF5-B140-BC55-F91810E42B00}"/>
                </a:ext>
              </a:extLst>
            </p:cNvPr>
            <p:cNvSpPr/>
            <p:nvPr/>
          </p:nvSpPr>
          <p:spPr bwMode="auto">
            <a:xfrm>
              <a:off x="-156113" y="-156114"/>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2" name="gradient background1">
              <a:extLst>
                <a:ext uri="{FF2B5EF4-FFF2-40B4-BE49-F238E27FC236}">
                  <a16:creationId xmlns:a16="http://schemas.microsoft.com/office/drawing/2014/main" id="{A10E77E6-4565-D74D-9E26-042F25CB5725}"/>
                </a:ext>
              </a:extLst>
            </p:cNvPr>
            <p:cNvSpPr/>
            <p:nvPr/>
          </p:nvSpPr>
          <p:spPr bwMode="auto">
            <a:xfrm>
              <a:off x="-156114" y="-156114"/>
              <a:ext cx="12192000" cy="6858000"/>
            </a:xfrm>
            <a:prstGeom prst="rect">
              <a:avLst/>
            </a:prstGeom>
            <a:gradFill flip="none" rotWithShape="1">
              <a:gsLst>
                <a:gs pos="0">
                  <a:srgbClr val="00F7BD"/>
                </a:gs>
                <a:gs pos="71000">
                  <a:srgbClr val="1D60D6">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pic>
        <p:nvPicPr>
          <p:cNvPr id="3" name="Picture 2" descr="Map&#10;&#10;Description automatically generated">
            <a:extLst>
              <a:ext uri="{FF2B5EF4-FFF2-40B4-BE49-F238E27FC236}">
                <a16:creationId xmlns:a16="http://schemas.microsoft.com/office/drawing/2014/main" id="{F749F685-1E22-B647-B915-A8DEA50F40F9}"/>
              </a:ext>
            </a:extLst>
          </p:cNvPr>
          <p:cNvPicPr>
            <a:picLocks noChangeAspect="1"/>
          </p:cNvPicPr>
          <p:nvPr/>
        </p:nvPicPr>
        <p:blipFill>
          <a:blip r:embed="rId3"/>
          <a:stretch>
            <a:fillRect/>
          </a:stretch>
        </p:blipFill>
        <p:spPr>
          <a:xfrm>
            <a:off x="1915661" y="1621048"/>
            <a:ext cx="5994212" cy="2847132"/>
          </a:xfrm>
          <a:prstGeom prst="rect">
            <a:avLst/>
          </a:prstGeom>
        </p:spPr>
      </p:pic>
      <p:sp>
        <p:nvSpPr>
          <p:cNvPr id="76" name="heading">
            <a:extLst>
              <a:ext uri="{FF2B5EF4-FFF2-40B4-BE49-F238E27FC236}">
                <a16:creationId xmlns:a16="http://schemas.microsoft.com/office/drawing/2014/main" id="{1E8FA3F0-60FD-1C4E-96CF-1FBE472141A4}"/>
              </a:ext>
            </a:extLst>
          </p:cNvPr>
          <p:cNvSpPr txBox="1">
            <a:spLocks/>
          </p:cNvSpPr>
          <p:nvPr/>
        </p:nvSpPr>
        <p:spPr>
          <a:xfrm>
            <a:off x="1228920" y="840463"/>
            <a:ext cx="3857430" cy="505267"/>
          </a:xfrm>
          <a:prstGeom prst="rect">
            <a:avLst/>
          </a:prstGeom>
          <a:noFill/>
        </p:spPr>
        <p:txBody>
          <a:bodyPr vert="horz" wrap="square" lIns="0" tIns="12700" rIns="0" bIns="0" rtlCol="0"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pPr marL="12700">
              <a:spcBef>
                <a:spcPts val="100"/>
              </a:spcBef>
            </a:pPr>
            <a:r>
              <a:rPr lang="en-US" sz="3200" spc="-5" dirty="0">
                <a:latin typeface="Arial"/>
              </a:rPr>
              <a:t>The Map Widget</a:t>
            </a:r>
            <a:endParaRPr lang="en-US" sz="3200" dirty="0">
              <a:latin typeface="Arial"/>
            </a:endParaRPr>
          </a:p>
        </p:txBody>
      </p:sp>
      <p:sp>
        <p:nvSpPr>
          <p:cNvPr id="4" name="TextBox 3">
            <a:extLst>
              <a:ext uri="{FF2B5EF4-FFF2-40B4-BE49-F238E27FC236}">
                <a16:creationId xmlns:a16="http://schemas.microsoft.com/office/drawing/2014/main" id="{157B685D-7E95-6849-A91B-C22C88602066}"/>
              </a:ext>
            </a:extLst>
          </p:cNvPr>
          <p:cNvSpPr txBox="1"/>
          <p:nvPr/>
        </p:nvSpPr>
        <p:spPr>
          <a:xfrm>
            <a:off x="1499067" y="4799635"/>
            <a:ext cx="5292316" cy="382156"/>
          </a:xfrm>
          <a:prstGeom prst="rect">
            <a:avLst/>
          </a:prstGeom>
          <a:noFill/>
          <a:effectLst/>
        </p:spPr>
        <p:txBody>
          <a:bodyPr wrap="square" lIns="0" tIns="0" rIns="0" bIns="0" rtlCol="0">
            <a:noAutofit/>
          </a:bodyPr>
          <a:lstStyle/>
          <a:p>
            <a:pPr marL="285750" indent="-285750" algn="l" eaLnBrk="0" hangingPunct="0">
              <a:buFont typeface="Arial" panose="020B0604020202020204" pitchFamily="34" charset="0"/>
              <a:buChar char="•"/>
            </a:pPr>
            <a:r>
              <a:rPr lang="en-US" sz="2400" dirty="0">
                <a:ea typeface="+mn-ea"/>
                <a:cs typeface="+mn-cs"/>
              </a:rPr>
              <a:t>visualization within Notebooks</a:t>
            </a:r>
          </a:p>
        </p:txBody>
      </p:sp>
    </p:spTree>
    <p:extLst>
      <p:ext uri="{BB962C8B-B14F-4D97-AF65-F5344CB8AC3E}">
        <p14:creationId xmlns:p14="http://schemas.microsoft.com/office/powerpoint/2010/main" val="4254142647"/>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578EBC4-469E-7F41-849A-9B26DC295E4F}"/>
              </a:ext>
            </a:extLst>
          </p:cNvPr>
          <p:cNvGrpSpPr/>
          <p:nvPr/>
        </p:nvGrpSpPr>
        <p:grpSpPr>
          <a:xfrm>
            <a:off x="-1" y="0"/>
            <a:ext cx="12192001" cy="6867939"/>
            <a:chOff x="-1" y="0"/>
            <a:chExt cx="12192001" cy="6867939"/>
          </a:xfrm>
        </p:grpSpPr>
        <p:grpSp>
          <p:nvGrpSpPr>
            <p:cNvPr id="3" name="Group 2">
              <a:extLst>
                <a:ext uri="{FF2B5EF4-FFF2-40B4-BE49-F238E27FC236}">
                  <a16:creationId xmlns:a16="http://schemas.microsoft.com/office/drawing/2014/main" id="{5E2C4AB6-19A8-004A-8E85-4DC2B2B40BCB}"/>
                </a:ext>
              </a:extLst>
            </p:cNvPr>
            <p:cNvGrpSpPr/>
            <p:nvPr/>
          </p:nvGrpSpPr>
          <p:grpSpPr>
            <a:xfrm>
              <a:off x="0" y="0"/>
              <a:ext cx="12192000" cy="6858000"/>
              <a:chOff x="0" y="0"/>
              <a:chExt cx="12192000" cy="6858000"/>
            </a:xfrm>
          </p:grpSpPr>
          <p:sp>
            <p:nvSpPr>
              <p:cNvPr id="8" name="gradient background1">
                <a:extLst>
                  <a:ext uri="{FF2B5EF4-FFF2-40B4-BE49-F238E27FC236}">
                    <a16:creationId xmlns:a16="http://schemas.microsoft.com/office/drawing/2014/main" id="{9097782E-D9AD-B94F-96EE-ED462E88E669}"/>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1" name="gradient background1">
                <a:extLst>
                  <a:ext uri="{FF2B5EF4-FFF2-40B4-BE49-F238E27FC236}">
                    <a16:creationId xmlns:a16="http://schemas.microsoft.com/office/drawing/2014/main" id="{7A74274E-B35D-2249-853E-C57D4D9A73C9}"/>
                  </a:ext>
                </a:extLst>
              </p:cNvPr>
              <p:cNvSpPr/>
              <p:nvPr/>
            </p:nvSpPr>
            <p:spPr bwMode="auto">
              <a:xfrm>
                <a:off x="0" y="0"/>
                <a:ext cx="12192000" cy="6858000"/>
              </a:xfrm>
              <a:prstGeom prst="rect">
                <a:avLst/>
              </a:prstGeom>
              <a:gradFill flip="none" rotWithShape="1">
                <a:gsLst>
                  <a:gs pos="0">
                    <a:srgbClr val="00F7BD"/>
                  </a:gs>
                  <a:gs pos="75000">
                    <a:srgbClr val="0741AE">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2" name="Group 1">
              <a:extLst>
                <a:ext uri="{FF2B5EF4-FFF2-40B4-BE49-F238E27FC236}">
                  <a16:creationId xmlns:a16="http://schemas.microsoft.com/office/drawing/2014/main" id="{C9404AE7-193B-5144-9CB4-4062FA9B23B9}"/>
                </a:ext>
              </a:extLst>
            </p:cNvPr>
            <p:cNvGrpSpPr/>
            <p:nvPr/>
          </p:nvGrpSpPr>
          <p:grpSpPr>
            <a:xfrm>
              <a:off x="-1" y="0"/>
              <a:ext cx="7589346" cy="6867939"/>
              <a:chOff x="-1" y="0"/>
              <a:chExt cx="7589346" cy="6867939"/>
            </a:xfrm>
          </p:grpSpPr>
          <p:pic>
            <p:nvPicPr>
              <p:cNvPr id="46" name="Picture 45">
                <a:extLst>
                  <a:ext uri="{FF2B5EF4-FFF2-40B4-BE49-F238E27FC236}">
                    <a16:creationId xmlns:a16="http://schemas.microsoft.com/office/drawing/2014/main" id="{BDA2B7D3-77A4-1940-98DA-2E1737077F6F}"/>
                  </a:ext>
                </a:extLst>
              </p:cNvPr>
              <p:cNvPicPr>
                <a:picLocks noChangeAspect="1"/>
              </p:cNvPicPr>
              <p:nvPr/>
            </p:nvPicPr>
            <p:blipFill rotWithShape="1">
              <a:blip r:embed="rId3" cstate="screen">
                <a:alphaModFix amt="65000"/>
                <a:extLst>
                  <a:ext uri="{28A0092B-C50C-407E-A947-70E740481C1C}">
                    <a14:useLocalDpi xmlns:a14="http://schemas.microsoft.com/office/drawing/2010/main"/>
                  </a:ext>
                </a:extLst>
              </a:blip>
              <a:srcRect/>
              <a:stretch/>
            </p:blipFill>
            <p:spPr>
              <a:xfrm>
                <a:off x="1152938" y="4869379"/>
                <a:ext cx="6436407" cy="1998560"/>
              </a:xfrm>
              <a:prstGeom prst="rect">
                <a:avLst/>
              </a:prstGeom>
            </p:spPr>
          </p:pic>
          <p:pic>
            <p:nvPicPr>
              <p:cNvPr id="45" name="Picture 44">
                <a:extLst>
                  <a:ext uri="{FF2B5EF4-FFF2-40B4-BE49-F238E27FC236}">
                    <a16:creationId xmlns:a16="http://schemas.microsoft.com/office/drawing/2014/main" id="{B575C0BF-907C-C848-9D9A-8B481A4656C3}"/>
                  </a:ext>
                </a:extLst>
              </p:cNvPr>
              <p:cNvPicPr>
                <a:picLocks noChangeAspect="1"/>
              </p:cNvPicPr>
              <p:nvPr/>
            </p:nvPicPr>
            <p:blipFill rotWithShape="1">
              <a:blip r:embed="rId4" cstate="screen">
                <a:alphaModFix amt="75000"/>
                <a:extLst>
                  <a:ext uri="{28A0092B-C50C-407E-A947-70E740481C1C}">
                    <a14:useLocalDpi xmlns:a14="http://schemas.microsoft.com/office/drawing/2010/main"/>
                  </a:ext>
                </a:extLst>
              </a:blip>
              <a:srcRect/>
              <a:stretch/>
            </p:blipFill>
            <p:spPr>
              <a:xfrm flipH="1">
                <a:off x="0" y="4234069"/>
                <a:ext cx="4551990" cy="2623931"/>
              </a:xfrm>
              <a:prstGeom prst="rect">
                <a:avLst/>
              </a:prstGeom>
            </p:spPr>
          </p:pic>
          <p:pic>
            <p:nvPicPr>
              <p:cNvPr id="47" name="Picture 46">
                <a:extLst>
                  <a:ext uri="{FF2B5EF4-FFF2-40B4-BE49-F238E27FC236}">
                    <a16:creationId xmlns:a16="http://schemas.microsoft.com/office/drawing/2014/main" id="{A85E2A2C-A8AB-8A43-9C01-481593C936A7}"/>
                  </a:ext>
                </a:extLst>
              </p:cNvPr>
              <p:cNvPicPr>
                <a:picLocks noChangeAspect="1"/>
              </p:cNvPicPr>
              <p:nvPr/>
            </p:nvPicPr>
            <p:blipFill rotWithShape="1">
              <a:blip r:embed="rId5" cstate="screen">
                <a:alphaModFix amt="85000"/>
                <a:extLst>
                  <a:ext uri="{28A0092B-C50C-407E-A947-70E740481C1C}">
                    <a14:useLocalDpi xmlns:a14="http://schemas.microsoft.com/office/drawing/2010/main"/>
                  </a:ext>
                </a:extLst>
              </a:blip>
              <a:srcRect/>
              <a:stretch/>
            </p:blipFill>
            <p:spPr>
              <a:xfrm rot="16200000" flipV="1">
                <a:off x="540415" y="-540416"/>
                <a:ext cx="2825246" cy="3906077"/>
              </a:xfrm>
              <a:prstGeom prst="rect">
                <a:avLst/>
              </a:prstGeom>
            </p:spPr>
          </p:pic>
        </p:grpSp>
      </p:grpSp>
      <p:sp>
        <p:nvSpPr>
          <p:cNvPr id="6" name="Text Placeholder 5"/>
          <p:cNvSpPr>
            <a:spLocks noGrp="1"/>
          </p:cNvSpPr>
          <p:nvPr>
            <p:ph type="body" idx="1"/>
          </p:nvPr>
        </p:nvSpPr>
        <p:spPr>
          <a:xfrm>
            <a:off x="5928753" y="3063520"/>
            <a:ext cx="4527741" cy="1092607"/>
          </a:xfrm>
        </p:spPr>
        <p:txBody>
          <a:bodyPr/>
          <a:lstStyle/>
          <a:p>
            <a:pPr>
              <a:spcBef>
                <a:spcPts val="300"/>
              </a:spcBef>
              <a:spcAft>
                <a:spcPts val="600"/>
              </a:spcAft>
            </a:pPr>
            <a:r>
              <a:rPr lang="en-US" sz="2000" dirty="0">
                <a:solidFill>
                  <a:srgbClr val="1EF1BA"/>
                </a:solidFill>
              </a:rPr>
              <a:t>      ArcGIS Pro and Anaconda</a:t>
            </a:r>
          </a:p>
          <a:p>
            <a:pPr marL="742950" lvl="1" indent="-285750">
              <a:spcBef>
                <a:spcPts val="300"/>
              </a:spcBef>
              <a:buFont typeface="Arial" panose="020B0604020202020204" pitchFamily="34" charset="0"/>
              <a:buChar char="•"/>
            </a:pPr>
            <a:r>
              <a:rPr lang="en-US" b="0" dirty="0">
                <a:solidFill>
                  <a:srgbClr val="1EF1BA"/>
                </a:solidFill>
              </a:rPr>
              <a:t>Notebooks</a:t>
            </a:r>
          </a:p>
          <a:p>
            <a:pPr marL="742950" lvl="1" indent="-285750">
              <a:spcBef>
                <a:spcPts val="300"/>
              </a:spcBef>
              <a:buFont typeface="Arial" panose="020B0604020202020204" pitchFamily="34" charset="0"/>
              <a:buChar char="•"/>
            </a:pPr>
            <a:r>
              <a:rPr lang="en-US" b="0" dirty="0">
                <a:solidFill>
                  <a:srgbClr val="1EF1BA"/>
                </a:solidFill>
              </a:rPr>
              <a:t>IDE</a:t>
            </a:r>
          </a:p>
        </p:txBody>
      </p:sp>
      <p:sp>
        <p:nvSpPr>
          <p:cNvPr id="5" name="Title 4"/>
          <p:cNvSpPr>
            <a:spLocks noGrp="1"/>
          </p:cNvSpPr>
          <p:nvPr>
            <p:ph type="title"/>
          </p:nvPr>
        </p:nvSpPr>
        <p:spPr>
          <a:xfrm>
            <a:off x="3704095" y="1433714"/>
            <a:ext cx="7209329" cy="1169551"/>
          </a:xfrm>
        </p:spPr>
        <p:txBody>
          <a:bodyPr/>
          <a:lstStyle/>
          <a:p>
            <a:r>
              <a:rPr lang="en-US" dirty="0"/>
              <a:t>Demo:</a:t>
            </a:r>
            <a:br>
              <a:rPr lang="en-US" dirty="0"/>
            </a:br>
            <a:r>
              <a:rPr lang="en-US" dirty="0"/>
              <a:t>    Accessing and Using the API</a:t>
            </a:r>
          </a:p>
        </p:txBody>
      </p:sp>
      <p:grpSp>
        <p:nvGrpSpPr>
          <p:cNvPr id="19" name="Group 18">
            <a:extLst>
              <a:ext uri="{FF2B5EF4-FFF2-40B4-BE49-F238E27FC236}">
                <a16:creationId xmlns:a16="http://schemas.microsoft.com/office/drawing/2014/main" id="{75F90A60-E507-7147-A154-582E1672D222}"/>
              </a:ext>
            </a:extLst>
          </p:cNvPr>
          <p:cNvGrpSpPr/>
          <p:nvPr/>
        </p:nvGrpSpPr>
        <p:grpSpPr>
          <a:xfrm>
            <a:off x="4699874" y="2825246"/>
            <a:ext cx="1228878" cy="1422284"/>
            <a:chOff x="1970833" y="3371369"/>
            <a:chExt cx="457200" cy="493776"/>
          </a:xfrm>
        </p:grpSpPr>
        <p:sp useBgFill="1">
          <p:nvSpPr>
            <p:cNvPr id="20" name="Freeform 20">
              <a:extLst>
                <a:ext uri="{FF2B5EF4-FFF2-40B4-BE49-F238E27FC236}">
                  <a16:creationId xmlns:a16="http://schemas.microsoft.com/office/drawing/2014/main" id="{ADAE6E5A-C60E-2244-B611-B1BC3BA02B0A}"/>
                </a:ext>
              </a:extLst>
            </p:cNvPr>
            <p:cNvSpPr>
              <a:spLocks/>
            </p:cNvSpPr>
            <p:nvPr/>
          </p:nvSpPr>
          <p:spPr bwMode="auto">
            <a:xfrm>
              <a:off x="1984264" y="3371369"/>
              <a:ext cx="430339" cy="493776"/>
            </a:xfrm>
            <a:custGeom>
              <a:avLst/>
              <a:gdLst>
                <a:gd name="T0" fmla="*/ 25249 w 25920"/>
                <a:gd name="T1" fmla="*/ 5188 h 29546"/>
                <a:gd name="T2" fmla="*/ 13794 w 25920"/>
                <a:gd name="T3" fmla="*/ 174 h 29546"/>
                <a:gd name="T4" fmla="*/ 12960 w 25920"/>
                <a:gd name="T5" fmla="*/ 0 h 29546"/>
                <a:gd name="T6" fmla="*/ 12126 w 25920"/>
                <a:gd name="T7" fmla="*/ 174 h 29546"/>
                <a:gd name="T8" fmla="*/ 2524 w 25920"/>
                <a:gd name="T9" fmla="*/ 4377 h 29546"/>
                <a:gd name="T10" fmla="*/ 0 w 25920"/>
                <a:gd name="T11" fmla="*/ 8237 h 29546"/>
                <a:gd name="T12" fmla="*/ 0 w 25920"/>
                <a:gd name="T13" fmla="*/ 23331 h 29546"/>
                <a:gd name="T14" fmla="*/ 671 w 25920"/>
                <a:gd name="T15" fmla="*/ 24357 h 29546"/>
                <a:gd name="T16" fmla="*/ 12126 w 25920"/>
                <a:gd name="T17" fmla="*/ 29371 h 29546"/>
                <a:gd name="T18" fmla="*/ 12960 w 25920"/>
                <a:gd name="T19" fmla="*/ 29546 h 29546"/>
                <a:gd name="T20" fmla="*/ 13794 w 25920"/>
                <a:gd name="T21" fmla="*/ 29371 h 29546"/>
                <a:gd name="T22" fmla="*/ 23396 w 25920"/>
                <a:gd name="T23" fmla="*/ 25168 h 29546"/>
                <a:gd name="T24" fmla="*/ 25920 w 25920"/>
                <a:gd name="T25" fmla="*/ 21308 h 29546"/>
                <a:gd name="T26" fmla="*/ 25920 w 25920"/>
                <a:gd name="T27" fmla="*/ 6214 h 29546"/>
                <a:gd name="T28" fmla="*/ 25249 w 25920"/>
                <a:gd name="T29" fmla="*/ 5188 h 29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20" h="29546">
                  <a:moveTo>
                    <a:pt x="25249" y="5188"/>
                  </a:moveTo>
                  <a:cubicBezTo>
                    <a:pt x="13794" y="174"/>
                    <a:pt x="13794" y="174"/>
                    <a:pt x="13794" y="174"/>
                  </a:cubicBezTo>
                  <a:cubicBezTo>
                    <a:pt x="13530" y="58"/>
                    <a:pt x="13249" y="0"/>
                    <a:pt x="12960" y="0"/>
                  </a:cubicBezTo>
                  <a:cubicBezTo>
                    <a:pt x="12672" y="0"/>
                    <a:pt x="12391" y="58"/>
                    <a:pt x="12126" y="174"/>
                  </a:cubicBezTo>
                  <a:cubicBezTo>
                    <a:pt x="2524" y="4377"/>
                    <a:pt x="2524" y="4377"/>
                    <a:pt x="2524" y="4377"/>
                  </a:cubicBezTo>
                  <a:cubicBezTo>
                    <a:pt x="991" y="5048"/>
                    <a:pt x="0" y="6563"/>
                    <a:pt x="0" y="8237"/>
                  </a:cubicBezTo>
                  <a:cubicBezTo>
                    <a:pt x="0" y="23331"/>
                    <a:pt x="0" y="23331"/>
                    <a:pt x="0" y="23331"/>
                  </a:cubicBezTo>
                  <a:cubicBezTo>
                    <a:pt x="0" y="23776"/>
                    <a:pt x="264" y="24179"/>
                    <a:pt x="671" y="24357"/>
                  </a:cubicBezTo>
                  <a:cubicBezTo>
                    <a:pt x="12126" y="29371"/>
                    <a:pt x="12126" y="29371"/>
                    <a:pt x="12126" y="29371"/>
                  </a:cubicBezTo>
                  <a:cubicBezTo>
                    <a:pt x="12391" y="29487"/>
                    <a:pt x="12672" y="29546"/>
                    <a:pt x="12960" y="29546"/>
                  </a:cubicBezTo>
                  <a:cubicBezTo>
                    <a:pt x="13249" y="29546"/>
                    <a:pt x="13530" y="29487"/>
                    <a:pt x="13794" y="29371"/>
                  </a:cubicBezTo>
                  <a:cubicBezTo>
                    <a:pt x="23396" y="25168"/>
                    <a:pt x="23396" y="25168"/>
                    <a:pt x="23396" y="25168"/>
                  </a:cubicBezTo>
                  <a:cubicBezTo>
                    <a:pt x="24930" y="24497"/>
                    <a:pt x="25920" y="22982"/>
                    <a:pt x="25920" y="21308"/>
                  </a:cubicBezTo>
                  <a:cubicBezTo>
                    <a:pt x="25920" y="6214"/>
                    <a:pt x="25920" y="6214"/>
                    <a:pt x="25920" y="6214"/>
                  </a:cubicBezTo>
                  <a:cubicBezTo>
                    <a:pt x="25920" y="5769"/>
                    <a:pt x="25657" y="5367"/>
                    <a:pt x="25249" y="5188"/>
                  </a:cubicBez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pic>
          <p:nvPicPr>
            <p:cNvPr id="21" name="Picture 20">
              <a:extLst>
                <a:ext uri="{FF2B5EF4-FFF2-40B4-BE49-F238E27FC236}">
                  <a16:creationId xmlns:a16="http://schemas.microsoft.com/office/drawing/2014/main" id="{6FD0532D-9055-DD42-AB17-F20BA76E1D44}"/>
                </a:ext>
              </a:extLst>
            </p:cNvPr>
            <p:cNvPicPr>
              <a:picLocks noChangeAspect="1"/>
            </p:cNvPicPr>
            <p:nvPr/>
          </p:nvPicPr>
          <p:blipFill>
            <a:blip r:embed="rId6"/>
            <a:stretch>
              <a:fillRect/>
            </a:stretch>
          </p:blipFill>
          <p:spPr>
            <a:xfrm>
              <a:off x="1970833" y="3389657"/>
              <a:ext cx="457200" cy="457200"/>
            </a:xfrm>
            <a:prstGeom prst="rect">
              <a:avLst/>
            </a:prstGeom>
            <a:ln>
              <a:noFill/>
            </a:ln>
          </p:spPr>
        </p:pic>
      </p:grpSp>
    </p:spTree>
    <p:extLst>
      <p:ext uri="{BB962C8B-B14F-4D97-AF65-F5344CB8AC3E}">
        <p14:creationId xmlns:p14="http://schemas.microsoft.com/office/powerpoint/2010/main" val="1520506179"/>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Background">
            <a:extLst>
              <a:ext uri="{FF2B5EF4-FFF2-40B4-BE49-F238E27FC236}">
                <a16:creationId xmlns:a16="http://schemas.microsoft.com/office/drawing/2014/main" id="{074E6D34-29EF-3B45-B1E7-1CBA78EDD101}"/>
              </a:ext>
            </a:extLst>
          </p:cNvPr>
          <p:cNvGrpSpPr/>
          <p:nvPr/>
        </p:nvGrpSpPr>
        <p:grpSpPr>
          <a:xfrm>
            <a:off x="0" y="11151"/>
            <a:ext cx="12192000" cy="6858000"/>
            <a:chOff x="0" y="0"/>
            <a:chExt cx="12192000" cy="6858000"/>
          </a:xfrm>
        </p:grpSpPr>
        <p:sp>
          <p:nvSpPr>
            <p:cNvPr id="5" name="gradient background1">
              <a:extLst>
                <a:ext uri="{FF2B5EF4-FFF2-40B4-BE49-F238E27FC236}">
                  <a16:creationId xmlns:a16="http://schemas.microsoft.com/office/drawing/2014/main" id="{6D05BFEC-9D59-E34E-A5AD-4BAA9604FA76}"/>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 name="gradient background1">
              <a:extLst>
                <a:ext uri="{FF2B5EF4-FFF2-40B4-BE49-F238E27FC236}">
                  <a16:creationId xmlns:a16="http://schemas.microsoft.com/office/drawing/2014/main" id="{3A8C0996-C109-F84C-B1E1-4D0715C4852C}"/>
                </a:ext>
              </a:extLst>
            </p:cNvPr>
            <p:cNvSpPr/>
            <p:nvPr/>
          </p:nvSpPr>
          <p:spPr bwMode="auto">
            <a:xfrm>
              <a:off x="0" y="0"/>
              <a:ext cx="12192000" cy="6858000"/>
            </a:xfrm>
            <a:prstGeom prst="rect">
              <a:avLst/>
            </a:prstGeom>
            <a:gradFill flip="none" rotWithShape="1">
              <a:gsLst>
                <a:gs pos="0">
                  <a:srgbClr val="00F7BD"/>
                </a:gs>
                <a:gs pos="71000">
                  <a:srgbClr val="1D60D6">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7" name="Subtitle 60">
            <a:extLst>
              <a:ext uri="{FF2B5EF4-FFF2-40B4-BE49-F238E27FC236}">
                <a16:creationId xmlns:a16="http://schemas.microsoft.com/office/drawing/2014/main" id="{A825556D-CA01-C84D-B6B2-9875C4619626}"/>
              </a:ext>
            </a:extLst>
          </p:cNvPr>
          <p:cNvSpPr txBox="1">
            <a:spLocks/>
          </p:cNvSpPr>
          <p:nvPr/>
        </p:nvSpPr>
        <p:spPr>
          <a:xfrm>
            <a:off x="1393901" y="1445596"/>
            <a:ext cx="9883699" cy="2616101"/>
          </a:xfrm>
          <a:prstGeom prst="rect">
            <a:avLst/>
          </a:prstGeom>
          <a:noFill/>
        </p:spPr>
        <p:txBody>
          <a:bodyPr vert="horz" wrap="square" lIns="0" tIns="0" rIns="0" bIns="0" rtlCol="0" anchor="t">
            <a:spAutoFit/>
          </a:bodyPr>
          <a:lstStyle>
            <a:lvl1pPr marL="0" indent="0" algn="l" defTabSz="457200" rtl="0" eaLnBrk="1" latinLnBrk="0" hangingPunct="1">
              <a:lnSpc>
                <a:spcPct val="100000"/>
              </a:lnSpc>
              <a:spcBef>
                <a:spcPts val="0"/>
              </a:spcBef>
              <a:spcAft>
                <a:spcPts val="0"/>
              </a:spcAft>
              <a:buClr>
                <a:schemeClr val="accent4">
                  <a:lumMod val="60000"/>
                  <a:lumOff val="40000"/>
                </a:schemeClr>
              </a:buClr>
              <a:buSzPct val="80000"/>
              <a:buFont typeface="Arial"/>
              <a:buNone/>
              <a:defRPr sz="2200" b="0" kern="1200">
                <a:solidFill>
                  <a:schemeClr val="accent4">
                    <a:lumMod val="20000"/>
                    <a:lumOff val="80000"/>
                  </a:schemeClr>
                </a:solidFill>
                <a:latin typeface="+mn-lt"/>
                <a:ea typeface="+mn-ea"/>
                <a:cs typeface="Arial"/>
              </a:defRPr>
            </a:lvl1pPr>
            <a:lvl2pPr marL="45720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800" b="1" kern="1200">
                <a:solidFill>
                  <a:schemeClr val="tx1">
                    <a:tint val="75000"/>
                  </a:schemeClr>
                </a:solidFill>
                <a:latin typeface="+mn-lt"/>
                <a:ea typeface="+mn-ea"/>
                <a:cs typeface="Arial"/>
              </a:defRPr>
            </a:lvl2pPr>
            <a:lvl3pPr marL="91440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600" b="1" kern="1200">
                <a:solidFill>
                  <a:schemeClr val="tx1">
                    <a:tint val="75000"/>
                  </a:schemeClr>
                </a:solidFill>
                <a:latin typeface="+mn-lt"/>
                <a:ea typeface="+mn-ea"/>
                <a:cs typeface="Arial"/>
              </a:defRPr>
            </a:lvl3pPr>
            <a:lvl4pPr marL="1371600"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tint val="75000"/>
                  </a:schemeClr>
                </a:solidFill>
                <a:latin typeface="+mn-lt"/>
                <a:ea typeface="+mn-ea"/>
                <a:cs typeface="Arial"/>
              </a:defRPr>
            </a:lvl4pPr>
            <a:lvl5pPr marL="1828800"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tint val="75000"/>
                  </a:schemeClr>
                </a:solidFill>
                <a:latin typeface="+mn-lt"/>
                <a:ea typeface="+mn-ea"/>
                <a:cs typeface="Arial"/>
              </a:defRPr>
            </a:lvl5pPr>
            <a:lvl6pPr marL="2286000" indent="0" algn="l" defTabSz="401638" rtl="0" eaLnBrk="1" latinLnBrk="0" hangingPunct="1">
              <a:lnSpc>
                <a:spcPts val="1700"/>
              </a:lnSpc>
              <a:spcBef>
                <a:spcPts val="300"/>
              </a:spcBef>
              <a:spcAft>
                <a:spcPts val="300"/>
              </a:spcAft>
              <a:buSzPct val="80000"/>
              <a:buFont typeface="Lucida Grande"/>
              <a:buNone/>
              <a:tabLst>
                <a:tab pos="1484313" algn="l"/>
              </a:tabLst>
              <a:defRPr sz="1400" b="1" kern="1200">
                <a:solidFill>
                  <a:schemeClr val="tx1">
                    <a:tint val="75000"/>
                  </a:schemeClr>
                </a:solidFill>
                <a:latin typeface="Arial"/>
                <a:ea typeface="+mn-ea"/>
                <a:cs typeface="Arial"/>
              </a:defRPr>
            </a:lvl6pPr>
            <a:lvl7pPr marL="27432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7pPr>
            <a:lvl8pPr marL="32004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8pPr>
            <a:lvl9pPr marL="36576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9pPr>
          </a:lstStyle>
          <a:p>
            <a:pPr marL="457200" indent="-457200">
              <a:buFont typeface="Arial" panose="020B0604020202020204" pitchFamily="34" charset="0"/>
              <a:buChar char="•"/>
            </a:pPr>
            <a:r>
              <a:rPr lang="en-US" sz="2800" dirty="0">
                <a:solidFill>
                  <a:schemeClr val="tx1"/>
                </a:solidFill>
              </a:rPr>
              <a:t>Experience with </a:t>
            </a:r>
          </a:p>
          <a:p>
            <a:endParaRPr lang="en-US" sz="2800" dirty="0">
              <a:solidFill>
                <a:schemeClr val="tx1"/>
              </a:solidFill>
            </a:endParaRPr>
          </a:p>
          <a:p>
            <a:pPr marL="914400" lvl="1" indent="-457200">
              <a:buFont typeface="Arial" panose="020B0604020202020204" pitchFamily="34" charset="0"/>
              <a:buChar char="•"/>
            </a:pPr>
            <a:r>
              <a:rPr lang="en-US" sz="2400" b="0" dirty="0">
                <a:solidFill>
                  <a:schemeClr val="tx1"/>
                </a:solidFill>
              </a:rPr>
              <a:t>organizations deployed to ArcGIS Online and/or ArcGIS Enterprise</a:t>
            </a:r>
          </a:p>
          <a:p>
            <a:pPr marL="914400" lvl="1" indent="-457200">
              <a:buFont typeface="Arial" panose="020B0604020202020204" pitchFamily="34" charset="0"/>
              <a:buChar char="•"/>
            </a:pPr>
            <a:r>
              <a:rPr lang="en-US" sz="2400" b="0" dirty="0">
                <a:solidFill>
                  <a:schemeClr val="tx1"/>
                </a:solidFill>
              </a:rPr>
              <a:t>Python</a:t>
            </a:r>
            <a:endParaRPr lang="en-US" sz="2800" dirty="0">
              <a:solidFill>
                <a:srgbClr val="1EF1BA"/>
              </a:solidFill>
            </a:endParaRPr>
          </a:p>
          <a:p>
            <a:pPr marL="457200" indent="-457200">
              <a:buFont typeface="Arial" panose="020B0604020202020204" pitchFamily="34" charset="0"/>
              <a:buChar char="•"/>
            </a:pPr>
            <a:endParaRPr lang="en-US" sz="2800" dirty="0">
              <a:solidFill>
                <a:srgbClr val="1EF1BA"/>
              </a:solidFill>
            </a:endParaRPr>
          </a:p>
          <a:p>
            <a:pPr marL="457200" indent="-457200">
              <a:buFont typeface="Arial" panose="020B0604020202020204" pitchFamily="34" charset="0"/>
              <a:buChar char="•"/>
            </a:pPr>
            <a:r>
              <a:rPr lang="en-US" sz="2800" dirty="0">
                <a:solidFill>
                  <a:schemeClr val="tx1"/>
                </a:solidFill>
              </a:rPr>
              <a:t>Interested in learning what the API for Python can do</a:t>
            </a:r>
          </a:p>
        </p:txBody>
      </p:sp>
      <p:sp>
        <p:nvSpPr>
          <p:cNvPr id="8" name="Title 1">
            <a:extLst>
              <a:ext uri="{FF2B5EF4-FFF2-40B4-BE49-F238E27FC236}">
                <a16:creationId xmlns:a16="http://schemas.microsoft.com/office/drawing/2014/main" id="{015C2908-C779-E149-8FF4-1FDF741DAA5C}"/>
              </a:ext>
            </a:extLst>
          </p:cNvPr>
          <p:cNvSpPr txBox="1">
            <a:spLocks/>
          </p:cNvSpPr>
          <p:nvPr/>
        </p:nvSpPr>
        <p:spPr>
          <a:xfrm>
            <a:off x="914400" y="687336"/>
            <a:ext cx="8525773" cy="553998"/>
          </a:xfrm>
          <a:prstGeom prst="rect">
            <a:avLst/>
          </a:prstGeom>
          <a:noFill/>
        </p:spPr>
        <p:txBody>
          <a:bodyPr vert="horz" wrap="square" lIns="0" tIns="0" rIns="0" bIns="0" rtlCol="0"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lang="en-US" sz="3600" b="0" dirty="0"/>
              <a:t>Target Audience</a:t>
            </a:r>
          </a:p>
        </p:txBody>
      </p:sp>
      <p:grpSp>
        <p:nvGrpSpPr>
          <p:cNvPr id="9" name="Background Graphics">
            <a:extLst>
              <a:ext uri="{FF2B5EF4-FFF2-40B4-BE49-F238E27FC236}">
                <a16:creationId xmlns:a16="http://schemas.microsoft.com/office/drawing/2014/main" id="{A1841B7A-65ED-3D41-8C5D-042B8A03CAC0}"/>
              </a:ext>
            </a:extLst>
          </p:cNvPr>
          <p:cNvGrpSpPr/>
          <p:nvPr/>
        </p:nvGrpSpPr>
        <p:grpSpPr>
          <a:xfrm>
            <a:off x="0" y="4265271"/>
            <a:ext cx="12192000" cy="2592729"/>
            <a:chOff x="0" y="4265271"/>
            <a:chExt cx="12192000" cy="2592729"/>
          </a:xfrm>
        </p:grpSpPr>
        <p:pic>
          <p:nvPicPr>
            <p:cNvPr id="10" name="Picture 9">
              <a:extLst>
                <a:ext uri="{FF2B5EF4-FFF2-40B4-BE49-F238E27FC236}">
                  <a16:creationId xmlns:a16="http://schemas.microsoft.com/office/drawing/2014/main" id="{6690549D-02DC-FF49-9D23-5F89C1F29B13}"/>
                </a:ext>
              </a:extLst>
            </p:cNvPr>
            <p:cNvPicPr>
              <a:picLocks noChangeAspect="1"/>
            </p:cNvPicPr>
            <p:nvPr/>
          </p:nvPicPr>
          <p:blipFill rotWithShape="1">
            <a:blip r:embed="rId3" cstate="screen">
              <a:alphaModFix amt="70000"/>
              <a:extLst>
                <a:ext uri="{28A0092B-C50C-407E-A947-70E740481C1C}">
                  <a14:useLocalDpi xmlns:a14="http://schemas.microsoft.com/office/drawing/2010/main"/>
                </a:ext>
              </a:extLst>
            </a:blip>
            <a:srcRect/>
            <a:stretch/>
          </p:blipFill>
          <p:spPr>
            <a:xfrm>
              <a:off x="0" y="4694677"/>
              <a:ext cx="4657343" cy="2163323"/>
            </a:xfrm>
            <a:prstGeom prst="rect">
              <a:avLst/>
            </a:prstGeom>
          </p:spPr>
        </p:pic>
        <p:pic>
          <p:nvPicPr>
            <p:cNvPr id="11" name="Picture 10">
              <a:extLst>
                <a:ext uri="{FF2B5EF4-FFF2-40B4-BE49-F238E27FC236}">
                  <a16:creationId xmlns:a16="http://schemas.microsoft.com/office/drawing/2014/main" id="{186BB0E1-B8FC-5844-B1A8-750718E766C2}"/>
                </a:ext>
              </a:extLst>
            </p:cNvPr>
            <p:cNvPicPr>
              <a:picLocks noChangeAspect="1"/>
            </p:cNvPicPr>
            <p:nvPr/>
          </p:nvPicPr>
          <p:blipFill rotWithShape="1">
            <a:blip r:embed="rId4" cstate="screen">
              <a:alphaModFix amt="60000"/>
              <a:extLst>
                <a:ext uri="{28A0092B-C50C-407E-A947-70E740481C1C}">
                  <a14:useLocalDpi xmlns:a14="http://schemas.microsoft.com/office/drawing/2010/main"/>
                </a:ext>
              </a:extLst>
            </a:blip>
            <a:srcRect/>
            <a:stretch/>
          </p:blipFill>
          <p:spPr>
            <a:xfrm>
              <a:off x="5722227" y="4980117"/>
              <a:ext cx="6469773" cy="1877883"/>
            </a:xfrm>
            <a:prstGeom prst="rect">
              <a:avLst/>
            </a:prstGeom>
          </p:spPr>
        </p:pic>
        <p:pic>
          <p:nvPicPr>
            <p:cNvPr id="12" name="Picture 11">
              <a:extLst>
                <a:ext uri="{FF2B5EF4-FFF2-40B4-BE49-F238E27FC236}">
                  <a16:creationId xmlns:a16="http://schemas.microsoft.com/office/drawing/2014/main" id="{99B3BC2C-80FA-9844-86E5-8DB42FBC6C8B}"/>
                </a:ext>
              </a:extLst>
            </p:cNvPr>
            <p:cNvPicPr>
              <a:picLocks noChangeAspect="1"/>
            </p:cNvPicPr>
            <p:nvPr/>
          </p:nvPicPr>
          <p:blipFill rotWithShape="1">
            <a:blip r:embed="rId5" cstate="screen">
              <a:alphaModFix amt="80000"/>
              <a:extLst>
                <a:ext uri="{28A0092B-C50C-407E-A947-70E740481C1C}">
                  <a14:useLocalDpi xmlns:a14="http://schemas.microsoft.com/office/drawing/2010/main"/>
                </a:ext>
              </a:extLst>
            </a:blip>
            <a:srcRect/>
            <a:stretch/>
          </p:blipFill>
          <p:spPr>
            <a:xfrm>
              <a:off x="896112" y="5203135"/>
              <a:ext cx="7333488" cy="1654865"/>
            </a:xfrm>
            <a:prstGeom prst="rect">
              <a:avLst/>
            </a:prstGeom>
          </p:spPr>
        </p:pic>
        <p:pic>
          <p:nvPicPr>
            <p:cNvPr id="13" name="Picture 12">
              <a:extLst>
                <a:ext uri="{FF2B5EF4-FFF2-40B4-BE49-F238E27FC236}">
                  <a16:creationId xmlns:a16="http://schemas.microsoft.com/office/drawing/2014/main" id="{6CA4D53D-5AEF-B845-9EAE-025AD5EE6FE8}"/>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0" y="4265271"/>
              <a:ext cx="3530544" cy="2592729"/>
            </a:xfrm>
            <a:prstGeom prst="rect">
              <a:avLst/>
            </a:prstGeom>
          </p:spPr>
        </p:pic>
        <p:pic>
          <p:nvPicPr>
            <p:cNvPr id="14" name="Picture 13" hidden="1">
              <a:extLst>
                <a:ext uri="{FF2B5EF4-FFF2-40B4-BE49-F238E27FC236}">
                  <a16:creationId xmlns:a16="http://schemas.microsoft.com/office/drawing/2014/main" id="{22043044-5A94-7B40-9BBF-914C9BD59B23}"/>
                </a:ext>
              </a:extLst>
            </p:cNvPr>
            <p:cNvPicPr>
              <a:picLocks noChangeAspect="1"/>
            </p:cNvPicPr>
            <p:nvPr/>
          </p:nvPicPr>
          <p:blipFill rotWithShape="1">
            <a:blip r:embed="rId7" cstate="screen">
              <a:alphaModFix amt="70000"/>
              <a:extLst>
                <a:ext uri="{28A0092B-C50C-407E-A947-70E740481C1C}">
                  <a14:useLocalDpi xmlns:a14="http://schemas.microsoft.com/office/drawing/2010/main"/>
                </a:ext>
              </a:extLst>
            </a:blip>
            <a:srcRect/>
            <a:stretch/>
          </p:blipFill>
          <p:spPr>
            <a:xfrm>
              <a:off x="9993961" y="4473144"/>
              <a:ext cx="2198039" cy="2384856"/>
            </a:xfrm>
            <a:prstGeom prst="rect">
              <a:avLst/>
            </a:prstGeom>
          </p:spPr>
        </p:pic>
        <p:pic>
          <p:nvPicPr>
            <p:cNvPr id="15" name="Picture 14">
              <a:extLst>
                <a:ext uri="{FF2B5EF4-FFF2-40B4-BE49-F238E27FC236}">
                  <a16:creationId xmlns:a16="http://schemas.microsoft.com/office/drawing/2014/main" id="{87F14A7E-EDE5-0C43-ABA7-6ABF54DB3BC1}"/>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721587" y="5612781"/>
              <a:ext cx="3470413" cy="1245219"/>
            </a:xfrm>
            <a:prstGeom prst="rect">
              <a:avLst/>
            </a:prstGeom>
          </p:spPr>
        </p:pic>
      </p:grpSp>
    </p:spTree>
    <p:extLst>
      <p:ext uri="{BB962C8B-B14F-4D97-AF65-F5344CB8AC3E}">
        <p14:creationId xmlns:p14="http://schemas.microsoft.com/office/powerpoint/2010/main" val="3893100033"/>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Background">
            <a:extLst>
              <a:ext uri="{FF2B5EF4-FFF2-40B4-BE49-F238E27FC236}">
                <a16:creationId xmlns:a16="http://schemas.microsoft.com/office/drawing/2014/main" id="{074E6D34-29EF-3B45-B1E7-1CBA78EDD101}"/>
              </a:ext>
            </a:extLst>
          </p:cNvPr>
          <p:cNvGrpSpPr/>
          <p:nvPr/>
        </p:nvGrpSpPr>
        <p:grpSpPr>
          <a:xfrm>
            <a:off x="0" y="11151"/>
            <a:ext cx="12192000" cy="6858000"/>
            <a:chOff x="0" y="0"/>
            <a:chExt cx="12192000" cy="6858000"/>
          </a:xfrm>
        </p:grpSpPr>
        <p:sp>
          <p:nvSpPr>
            <p:cNvPr id="5" name="gradient background1">
              <a:extLst>
                <a:ext uri="{FF2B5EF4-FFF2-40B4-BE49-F238E27FC236}">
                  <a16:creationId xmlns:a16="http://schemas.microsoft.com/office/drawing/2014/main" id="{6D05BFEC-9D59-E34E-A5AD-4BAA9604FA76}"/>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 name="gradient background1">
              <a:extLst>
                <a:ext uri="{FF2B5EF4-FFF2-40B4-BE49-F238E27FC236}">
                  <a16:creationId xmlns:a16="http://schemas.microsoft.com/office/drawing/2014/main" id="{3A8C0996-C109-F84C-B1E1-4D0715C4852C}"/>
                </a:ext>
              </a:extLst>
            </p:cNvPr>
            <p:cNvSpPr/>
            <p:nvPr/>
          </p:nvSpPr>
          <p:spPr bwMode="auto">
            <a:xfrm>
              <a:off x="0" y="0"/>
              <a:ext cx="12192000" cy="6858000"/>
            </a:xfrm>
            <a:prstGeom prst="rect">
              <a:avLst/>
            </a:prstGeom>
            <a:gradFill flip="none" rotWithShape="1">
              <a:gsLst>
                <a:gs pos="0">
                  <a:srgbClr val="00F7BD"/>
                </a:gs>
                <a:gs pos="71000">
                  <a:srgbClr val="1D60D6">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9" name="Background Graphics">
            <a:extLst>
              <a:ext uri="{FF2B5EF4-FFF2-40B4-BE49-F238E27FC236}">
                <a16:creationId xmlns:a16="http://schemas.microsoft.com/office/drawing/2014/main" id="{A1841B7A-65ED-3D41-8C5D-042B8A03CAC0}"/>
              </a:ext>
            </a:extLst>
          </p:cNvPr>
          <p:cNvGrpSpPr/>
          <p:nvPr/>
        </p:nvGrpSpPr>
        <p:grpSpPr>
          <a:xfrm>
            <a:off x="0" y="4265271"/>
            <a:ext cx="12192000" cy="2592729"/>
            <a:chOff x="0" y="4265271"/>
            <a:chExt cx="12192000" cy="2592729"/>
          </a:xfrm>
        </p:grpSpPr>
        <p:pic>
          <p:nvPicPr>
            <p:cNvPr id="10" name="Picture 9">
              <a:extLst>
                <a:ext uri="{FF2B5EF4-FFF2-40B4-BE49-F238E27FC236}">
                  <a16:creationId xmlns:a16="http://schemas.microsoft.com/office/drawing/2014/main" id="{6690549D-02DC-FF49-9D23-5F89C1F29B13}"/>
                </a:ext>
              </a:extLst>
            </p:cNvPr>
            <p:cNvPicPr>
              <a:picLocks noChangeAspect="1"/>
            </p:cNvPicPr>
            <p:nvPr/>
          </p:nvPicPr>
          <p:blipFill rotWithShape="1">
            <a:blip r:embed="rId3" cstate="screen">
              <a:alphaModFix amt="70000"/>
              <a:extLst>
                <a:ext uri="{28A0092B-C50C-407E-A947-70E740481C1C}">
                  <a14:useLocalDpi xmlns:a14="http://schemas.microsoft.com/office/drawing/2010/main"/>
                </a:ext>
              </a:extLst>
            </a:blip>
            <a:srcRect/>
            <a:stretch/>
          </p:blipFill>
          <p:spPr>
            <a:xfrm>
              <a:off x="0" y="4694677"/>
              <a:ext cx="4657343" cy="2163323"/>
            </a:xfrm>
            <a:prstGeom prst="rect">
              <a:avLst/>
            </a:prstGeom>
          </p:spPr>
        </p:pic>
        <p:pic>
          <p:nvPicPr>
            <p:cNvPr id="11" name="Picture 10">
              <a:extLst>
                <a:ext uri="{FF2B5EF4-FFF2-40B4-BE49-F238E27FC236}">
                  <a16:creationId xmlns:a16="http://schemas.microsoft.com/office/drawing/2014/main" id="{186BB0E1-B8FC-5844-B1A8-750718E766C2}"/>
                </a:ext>
              </a:extLst>
            </p:cNvPr>
            <p:cNvPicPr>
              <a:picLocks noChangeAspect="1"/>
            </p:cNvPicPr>
            <p:nvPr/>
          </p:nvPicPr>
          <p:blipFill rotWithShape="1">
            <a:blip r:embed="rId4" cstate="screen">
              <a:alphaModFix amt="60000"/>
              <a:extLst>
                <a:ext uri="{28A0092B-C50C-407E-A947-70E740481C1C}">
                  <a14:useLocalDpi xmlns:a14="http://schemas.microsoft.com/office/drawing/2010/main"/>
                </a:ext>
              </a:extLst>
            </a:blip>
            <a:srcRect/>
            <a:stretch/>
          </p:blipFill>
          <p:spPr>
            <a:xfrm>
              <a:off x="5722227" y="4980117"/>
              <a:ext cx="6469773" cy="1877883"/>
            </a:xfrm>
            <a:prstGeom prst="rect">
              <a:avLst/>
            </a:prstGeom>
          </p:spPr>
        </p:pic>
        <p:pic>
          <p:nvPicPr>
            <p:cNvPr id="12" name="Picture 11">
              <a:extLst>
                <a:ext uri="{FF2B5EF4-FFF2-40B4-BE49-F238E27FC236}">
                  <a16:creationId xmlns:a16="http://schemas.microsoft.com/office/drawing/2014/main" id="{99B3BC2C-80FA-9844-86E5-8DB42FBC6C8B}"/>
                </a:ext>
              </a:extLst>
            </p:cNvPr>
            <p:cNvPicPr>
              <a:picLocks noChangeAspect="1"/>
            </p:cNvPicPr>
            <p:nvPr/>
          </p:nvPicPr>
          <p:blipFill rotWithShape="1">
            <a:blip r:embed="rId5" cstate="screen">
              <a:alphaModFix amt="80000"/>
              <a:extLst>
                <a:ext uri="{28A0092B-C50C-407E-A947-70E740481C1C}">
                  <a14:useLocalDpi xmlns:a14="http://schemas.microsoft.com/office/drawing/2010/main"/>
                </a:ext>
              </a:extLst>
            </a:blip>
            <a:srcRect/>
            <a:stretch/>
          </p:blipFill>
          <p:spPr>
            <a:xfrm>
              <a:off x="896112" y="5203135"/>
              <a:ext cx="7333488" cy="1654865"/>
            </a:xfrm>
            <a:prstGeom prst="rect">
              <a:avLst/>
            </a:prstGeom>
          </p:spPr>
        </p:pic>
        <p:pic>
          <p:nvPicPr>
            <p:cNvPr id="13" name="Picture 12">
              <a:extLst>
                <a:ext uri="{FF2B5EF4-FFF2-40B4-BE49-F238E27FC236}">
                  <a16:creationId xmlns:a16="http://schemas.microsoft.com/office/drawing/2014/main" id="{6CA4D53D-5AEF-B845-9EAE-025AD5EE6FE8}"/>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0" y="4265271"/>
              <a:ext cx="3530544" cy="2592729"/>
            </a:xfrm>
            <a:prstGeom prst="rect">
              <a:avLst/>
            </a:prstGeom>
          </p:spPr>
        </p:pic>
        <p:pic>
          <p:nvPicPr>
            <p:cNvPr id="14" name="Picture 13" hidden="1">
              <a:extLst>
                <a:ext uri="{FF2B5EF4-FFF2-40B4-BE49-F238E27FC236}">
                  <a16:creationId xmlns:a16="http://schemas.microsoft.com/office/drawing/2014/main" id="{22043044-5A94-7B40-9BBF-914C9BD59B23}"/>
                </a:ext>
              </a:extLst>
            </p:cNvPr>
            <p:cNvPicPr>
              <a:picLocks noChangeAspect="1"/>
            </p:cNvPicPr>
            <p:nvPr/>
          </p:nvPicPr>
          <p:blipFill rotWithShape="1">
            <a:blip r:embed="rId7" cstate="screen">
              <a:alphaModFix amt="70000"/>
              <a:extLst>
                <a:ext uri="{28A0092B-C50C-407E-A947-70E740481C1C}">
                  <a14:useLocalDpi xmlns:a14="http://schemas.microsoft.com/office/drawing/2010/main"/>
                </a:ext>
              </a:extLst>
            </a:blip>
            <a:srcRect/>
            <a:stretch/>
          </p:blipFill>
          <p:spPr>
            <a:xfrm>
              <a:off x="9993961" y="4473144"/>
              <a:ext cx="2198039" cy="2384856"/>
            </a:xfrm>
            <a:prstGeom prst="rect">
              <a:avLst/>
            </a:prstGeom>
          </p:spPr>
        </p:pic>
        <p:pic>
          <p:nvPicPr>
            <p:cNvPr id="15" name="Picture 14">
              <a:extLst>
                <a:ext uri="{FF2B5EF4-FFF2-40B4-BE49-F238E27FC236}">
                  <a16:creationId xmlns:a16="http://schemas.microsoft.com/office/drawing/2014/main" id="{87F14A7E-EDE5-0C43-ABA7-6ABF54DB3BC1}"/>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721587" y="5612781"/>
              <a:ext cx="3470413" cy="1245219"/>
            </a:xfrm>
            <a:prstGeom prst="rect">
              <a:avLst/>
            </a:prstGeom>
          </p:spPr>
        </p:pic>
      </p:grpSp>
      <p:sp>
        <p:nvSpPr>
          <p:cNvPr id="7" name="Subtitle 60">
            <a:extLst>
              <a:ext uri="{FF2B5EF4-FFF2-40B4-BE49-F238E27FC236}">
                <a16:creationId xmlns:a16="http://schemas.microsoft.com/office/drawing/2014/main" id="{A825556D-CA01-C84D-B6B2-9875C4619626}"/>
              </a:ext>
            </a:extLst>
          </p:cNvPr>
          <p:cNvSpPr txBox="1">
            <a:spLocks/>
          </p:cNvSpPr>
          <p:nvPr/>
        </p:nvSpPr>
        <p:spPr>
          <a:xfrm>
            <a:off x="2371533" y="1480020"/>
            <a:ext cx="9883699" cy="3816429"/>
          </a:xfrm>
          <a:prstGeom prst="rect">
            <a:avLst/>
          </a:prstGeom>
          <a:noFill/>
        </p:spPr>
        <p:txBody>
          <a:bodyPr vert="horz" wrap="square" lIns="0" tIns="0" rIns="0" bIns="0" rtlCol="0" anchor="t">
            <a:spAutoFit/>
          </a:bodyPr>
          <a:lstStyle>
            <a:lvl1pPr marL="0" indent="0" algn="l" defTabSz="457200" rtl="0" eaLnBrk="1" latinLnBrk="0" hangingPunct="1">
              <a:lnSpc>
                <a:spcPct val="100000"/>
              </a:lnSpc>
              <a:spcBef>
                <a:spcPts val="0"/>
              </a:spcBef>
              <a:spcAft>
                <a:spcPts val="0"/>
              </a:spcAft>
              <a:buClr>
                <a:schemeClr val="accent4">
                  <a:lumMod val="60000"/>
                  <a:lumOff val="40000"/>
                </a:schemeClr>
              </a:buClr>
              <a:buSzPct val="80000"/>
              <a:buFont typeface="Arial"/>
              <a:buNone/>
              <a:defRPr sz="2200" b="0" kern="1200">
                <a:solidFill>
                  <a:schemeClr val="accent4">
                    <a:lumMod val="20000"/>
                    <a:lumOff val="80000"/>
                  </a:schemeClr>
                </a:solidFill>
                <a:latin typeface="+mn-lt"/>
                <a:ea typeface="+mn-ea"/>
                <a:cs typeface="Arial"/>
              </a:defRPr>
            </a:lvl1pPr>
            <a:lvl2pPr marL="45720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800" b="1" kern="1200">
                <a:solidFill>
                  <a:schemeClr val="tx1">
                    <a:tint val="75000"/>
                  </a:schemeClr>
                </a:solidFill>
                <a:latin typeface="+mn-lt"/>
                <a:ea typeface="+mn-ea"/>
                <a:cs typeface="Arial"/>
              </a:defRPr>
            </a:lvl2pPr>
            <a:lvl3pPr marL="91440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600" b="1" kern="1200">
                <a:solidFill>
                  <a:schemeClr val="tx1">
                    <a:tint val="75000"/>
                  </a:schemeClr>
                </a:solidFill>
                <a:latin typeface="+mn-lt"/>
                <a:ea typeface="+mn-ea"/>
                <a:cs typeface="Arial"/>
              </a:defRPr>
            </a:lvl3pPr>
            <a:lvl4pPr marL="1371600"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tint val="75000"/>
                  </a:schemeClr>
                </a:solidFill>
                <a:latin typeface="+mn-lt"/>
                <a:ea typeface="+mn-ea"/>
                <a:cs typeface="Arial"/>
              </a:defRPr>
            </a:lvl4pPr>
            <a:lvl5pPr marL="1828800"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tint val="75000"/>
                  </a:schemeClr>
                </a:solidFill>
                <a:latin typeface="+mn-lt"/>
                <a:ea typeface="+mn-ea"/>
                <a:cs typeface="Arial"/>
              </a:defRPr>
            </a:lvl5pPr>
            <a:lvl6pPr marL="2286000" indent="0" algn="l" defTabSz="401638" rtl="0" eaLnBrk="1" latinLnBrk="0" hangingPunct="1">
              <a:lnSpc>
                <a:spcPts val="1700"/>
              </a:lnSpc>
              <a:spcBef>
                <a:spcPts val="300"/>
              </a:spcBef>
              <a:spcAft>
                <a:spcPts val="300"/>
              </a:spcAft>
              <a:buSzPct val="80000"/>
              <a:buFont typeface="Lucida Grande"/>
              <a:buNone/>
              <a:tabLst>
                <a:tab pos="1484313" algn="l"/>
              </a:tabLst>
              <a:defRPr sz="1400" b="1" kern="1200">
                <a:solidFill>
                  <a:schemeClr val="tx1">
                    <a:tint val="75000"/>
                  </a:schemeClr>
                </a:solidFill>
                <a:latin typeface="Arial"/>
                <a:ea typeface="+mn-ea"/>
                <a:cs typeface="Arial"/>
              </a:defRPr>
            </a:lvl6pPr>
            <a:lvl7pPr marL="27432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7pPr>
            <a:lvl8pPr marL="32004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8pPr>
            <a:lvl9pPr marL="36576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9pPr>
          </a:lstStyle>
          <a:p>
            <a:pPr marL="457200" indent="-457200">
              <a:buFont typeface="Arial" panose="020B0604020202020204" pitchFamily="34" charset="0"/>
              <a:buChar char="•"/>
            </a:pPr>
            <a:r>
              <a:rPr lang="en-US" sz="2800" dirty="0">
                <a:solidFill>
                  <a:schemeClr val="bg2">
                    <a:lumMod val="20000"/>
                    <a:lumOff val="80000"/>
                  </a:schemeClr>
                </a:solidFill>
              </a:rPr>
              <a:t>Define the ArcGIS API for Python</a:t>
            </a:r>
          </a:p>
          <a:p>
            <a:pPr marL="1371600" lvl="2" indent="-457200">
              <a:buFont typeface="Arial" panose="020B0604020202020204" pitchFamily="34" charset="0"/>
              <a:buChar char="•"/>
            </a:pPr>
            <a:r>
              <a:rPr lang="en-US" sz="2200" dirty="0">
                <a:solidFill>
                  <a:schemeClr val="tx1"/>
                </a:solidFill>
              </a:rPr>
              <a:t>what it is</a:t>
            </a:r>
          </a:p>
          <a:p>
            <a:pPr marL="1371600" lvl="2" indent="-457200">
              <a:buFont typeface="Arial" panose="020B0604020202020204" pitchFamily="34" charset="0"/>
              <a:buChar char="•"/>
            </a:pPr>
            <a:r>
              <a:rPr lang="en-US" sz="2200" dirty="0">
                <a:solidFill>
                  <a:schemeClr val="tx1"/>
                </a:solidFill>
              </a:rPr>
              <a:t>who it is for</a:t>
            </a:r>
          </a:p>
          <a:p>
            <a:pPr marL="1371600" lvl="2" indent="-457200">
              <a:buFont typeface="Arial" panose="020B0604020202020204" pitchFamily="34" charset="0"/>
              <a:buChar char="•"/>
            </a:pPr>
            <a:r>
              <a:rPr lang="en-US" sz="2200" dirty="0">
                <a:solidFill>
                  <a:schemeClr val="tx1"/>
                </a:solidFill>
              </a:rPr>
              <a:t>description of modules</a:t>
            </a:r>
            <a:endParaRPr lang="en-US" sz="2600" dirty="0">
              <a:solidFill>
                <a:schemeClr val="tx1"/>
              </a:solidFill>
            </a:endParaRPr>
          </a:p>
          <a:p>
            <a:pPr marL="457200" indent="-457200">
              <a:buFont typeface="Arial" panose="020B0604020202020204" pitchFamily="34" charset="0"/>
              <a:buChar char="•"/>
            </a:pPr>
            <a:r>
              <a:rPr lang="en-US" sz="2800" b="0" dirty="0">
                <a:solidFill>
                  <a:schemeClr val="bg2">
                    <a:lumMod val="20000"/>
                    <a:lumOff val="80000"/>
                  </a:schemeClr>
                </a:solidFill>
              </a:rPr>
              <a:t>Access the ArcGIS API for Python</a:t>
            </a:r>
          </a:p>
          <a:p>
            <a:pPr marL="1371600" lvl="2" indent="-457200">
              <a:buFont typeface="Arial" panose="020B0604020202020204" pitchFamily="34" charset="0"/>
              <a:buChar char="•"/>
            </a:pPr>
            <a:r>
              <a:rPr lang="en-US" sz="2200" dirty="0">
                <a:solidFill>
                  <a:schemeClr val="tx1"/>
                </a:solidFill>
              </a:rPr>
              <a:t>ArcGIS Pro community</a:t>
            </a:r>
          </a:p>
          <a:p>
            <a:pPr marL="1371600" lvl="2" indent="-457200">
              <a:buFont typeface="Arial" panose="020B0604020202020204" pitchFamily="34" charset="0"/>
              <a:buChar char="•"/>
            </a:pPr>
            <a:r>
              <a:rPr lang="en-US" sz="2200" dirty="0">
                <a:solidFill>
                  <a:schemeClr val="tx1"/>
                </a:solidFill>
              </a:rPr>
              <a:t>Anaconda Distribution community</a:t>
            </a:r>
          </a:p>
          <a:p>
            <a:pPr marL="1371600" lvl="2" indent="-457200">
              <a:buFont typeface="Arial" panose="020B0604020202020204" pitchFamily="34" charset="0"/>
              <a:buChar char="•"/>
            </a:pPr>
            <a:r>
              <a:rPr lang="en-US" sz="2200" dirty="0">
                <a:solidFill>
                  <a:schemeClr val="tx1"/>
                </a:solidFill>
              </a:rPr>
              <a:t>Using in Notebooks and IDEs</a:t>
            </a:r>
            <a:endParaRPr lang="en-US" sz="2600" dirty="0">
              <a:solidFill>
                <a:srgbClr val="1EF1BA"/>
              </a:solidFill>
            </a:endParaRPr>
          </a:p>
          <a:p>
            <a:pPr marL="457200" indent="-457200">
              <a:buFont typeface="Arial" panose="020B0604020202020204" pitchFamily="34" charset="0"/>
              <a:buChar char="•"/>
            </a:pPr>
            <a:r>
              <a:rPr lang="en-US" sz="2800" dirty="0">
                <a:solidFill>
                  <a:schemeClr val="bg2">
                    <a:lumMod val="20000"/>
                    <a:lumOff val="80000"/>
                  </a:schemeClr>
                </a:solidFill>
              </a:rPr>
              <a:t>Demonstrate connecting, searching, publishing</a:t>
            </a:r>
          </a:p>
        </p:txBody>
      </p:sp>
      <p:sp>
        <p:nvSpPr>
          <p:cNvPr id="8" name="Title 1">
            <a:extLst>
              <a:ext uri="{FF2B5EF4-FFF2-40B4-BE49-F238E27FC236}">
                <a16:creationId xmlns:a16="http://schemas.microsoft.com/office/drawing/2014/main" id="{015C2908-C779-E149-8FF4-1FDF741DAA5C}"/>
              </a:ext>
            </a:extLst>
          </p:cNvPr>
          <p:cNvSpPr txBox="1">
            <a:spLocks/>
          </p:cNvSpPr>
          <p:nvPr/>
        </p:nvSpPr>
        <p:spPr>
          <a:xfrm>
            <a:off x="914400" y="814513"/>
            <a:ext cx="8525773" cy="553998"/>
          </a:xfrm>
          <a:prstGeom prst="rect">
            <a:avLst/>
          </a:prstGeom>
          <a:noFill/>
        </p:spPr>
        <p:txBody>
          <a:bodyPr vert="horz" wrap="square" lIns="0" tIns="0" rIns="0" bIns="0" rtlCol="0"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lang="en-US" sz="3600" b="0" dirty="0"/>
              <a:t>Agenda – Part I</a:t>
            </a:r>
          </a:p>
        </p:txBody>
      </p:sp>
    </p:spTree>
    <p:extLst>
      <p:ext uri="{BB962C8B-B14F-4D97-AF65-F5344CB8AC3E}">
        <p14:creationId xmlns:p14="http://schemas.microsoft.com/office/powerpoint/2010/main" val="1085501519"/>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Background">
            <a:extLst>
              <a:ext uri="{FF2B5EF4-FFF2-40B4-BE49-F238E27FC236}">
                <a16:creationId xmlns:a16="http://schemas.microsoft.com/office/drawing/2014/main" id="{1CE05F73-C8BE-174D-9F15-B8AA71F864BB}"/>
              </a:ext>
            </a:extLst>
          </p:cNvPr>
          <p:cNvGrpSpPr/>
          <p:nvPr/>
        </p:nvGrpSpPr>
        <p:grpSpPr>
          <a:xfrm>
            <a:off x="0" y="0"/>
            <a:ext cx="12192000" cy="6858000"/>
            <a:chOff x="0" y="0"/>
            <a:chExt cx="12192000" cy="6858000"/>
          </a:xfrm>
        </p:grpSpPr>
        <p:sp>
          <p:nvSpPr>
            <p:cNvPr id="49" name="gradient background1">
              <a:extLst>
                <a:ext uri="{FF2B5EF4-FFF2-40B4-BE49-F238E27FC236}">
                  <a16:creationId xmlns:a16="http://schemas.microsoft.com/office/drawing/2014/main" id="{3421D93B-4CAE-7148-AFBE-A3F4BB15449B}"/>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0" name="gradient background1">
              <a:extLst>
                <a:ext uri="{FF2B5EF4-FFF2-40B4-BE49-F238E27FC236}">
                  <a16:creationId xmlns:a16="http://schemas.microsoft.com/office/drawing/2014/main" id="{B9A16528-E4EE-984E-B6DA-BD29E0EF5778}"/>
                </a:ext>
              </a:extLst>
            </p:cNvPr>
            <p:cNvSpPr/>
            <p:nvPr/>
          </p:nvSpPr>
          <p:spPr bwMode="auto">
            <a:xfrm>
              <a:off x="0" y="0"/>
              <a:ext cx="12192000" cy="6858000"/>
            </a:xfrm>
            <a:prstGeom prst="rect">
              <a:avLst/>
            </a:prstGeom>
            <a:gradFill flip="none" rotWithShape="1">
              <a:gsLst>
                <a:gs pos="0">
                  <a:srgbClr val="00F7BD"/>
                </a:gs>
                <a:gs pos="71000">
                  <a:srgbClr val="1D60D6">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1" name="Background Graphics">
            <a:extLst>
              <a:ext uri="{FF2B5EF4-FFF2-40B4-BE49-F238E27FC236}">
                <a16:creationId xmlns:a16="http://schemas.microsoft.com/office/drawing/2014/main" id="{2B14914E-5FEC-CE44-A037-468A6475E15B}"/>
              </a:ext>
            </a:extLst>
          </p:cNvPr>
          <p:cNvGrpSpPr/>
          <p:nvPr/>
        </p:nvGrpSpPr>
        <p:grpSpPr>
          <a:xfrm>
            <a:off x="0" y="4265271"/>
            <a:ext cx="12192000" cy="2592729"/>
            <a:chOff x="0" y="4265271"/>
            <a:chExt cx="12192000" cy="2592729"/>
          </a:xfrm>
        </p:grpSpPr>
        <p:pic>
          <p:nvPicPr>
            <p:cNvPr id="52" name="Picture 51">
              <a:extLst>
                <a:ext uri="{FF2B5EF4-FFF2-40B4-BE49-F238E27FC236}">
                  <a16:creationId xmlns:a16="http://schemas.microsoft.com/office/drawing/2014/main" id="{9CD70526-185A-2342-8831-70DB29F4D25D}"/>
                </a:ext>
              </a:extLst>
            </p:cNvPr>
            <p:cNvPicPr>
              <a:picLocks noChangeAspect="1"/>
            </p:cNvPicPr>
            <p:nvPr/>
          </p:nvPicPr>
          <p:blipFill rotWithShape="1">
            <a:blip r:embed="rId3" cstate="screen">
              <a:alphaModFix amt="70000"/>
              <a:extLst>
                <a:ext uri="{28A0092B-C50C-407E-A947-70E740481C1C}">
                  <a14:useLocalDpi xmlns:a14="http://schemas.microsoft.com/office/drawing/2010/main"/>
                </a:ext>
              </a:extLst>
            </a:blip>
            <a:srcRect/>
            <a:stretch/>
          </p:blipFill>
          <p:spPr>
            <a:xfrm>
              <a:off x="0" y="4694677"/>
              <a:ext cx="4657343" cy="2163323"/>
            </a:xfrm>
            <a:prstGeom prst="rect">
              <a:avLst/>
            </a:prstGeom>
          </p:spPr>
        </p:pic>
        <p:pic>
          <p:nvPicPr>
            <p:cNvPr id="53" name="Picture 52">
              <a:extLst>
                <a:ext uri="{FF2B5EF4-FFF2-40B4-BE49-F238E27FC236}">
                  <a16:creationId xmlns:a16="http://schemas.microsoft.com/office/drawing/2014/main" id="{C5F0DCA6-DCD8-014B-B09F-321079D4A747}"/>
                </a:ext>
              </a:extLst>
            </p:cNvPr>
            <p:cNvPicPr>
              <a:picLocks noChangeAspect="1"/>
            </p:cNvPicPr>
            <p:nvPr/>
          </p:nvPicPr>
          <p:blipFill rotWithShape="1">
            <a:blip r:embed="rId4" cstate="screen">
              <a:alphaModFix amt="60000"/>
              <a:extLst>
                <a:ext uri="{28A0092B-C50C-407E-A947-70E740481C1C}">
                  <a14:useLocalDpi xmlns:a14="http://schemas.microsoft.com/office/drawing/2010/main"/>
                </a:ext>
              </a:extLst>
            </a:blip>
            <a:srcRect/>
            <a:stretch/>
          </p:blipFill>
          <p:spPr>
            <a:xfrm>
              <a:off x="5722227" y="4980117"/>
              <a:ext cx="6469773" cy="1877883"/>
            </a:xfrm>
            <a:prstGeom prst="rect">
              <a:avLst/>
            </a:prstGeom>
          </p:spPr>
        </p:pic>
        <p:pic>
          <p:nvPicPr>
            <p:cNvPr id="54" name="Picture 53">
              <a:extLst>
                <a:ext uri="{FF2B5EF4-FFF2-40B4-BE49-F238E27FC236}">
                  <a16:creationId xmlns:a16="http://schemas.microsoft.com/office/drawing/2014/main" id="{E60F5FA8-8492-794F-8533-A5D1AFA8DAA0}"/>
                </a:ext>
              </a:extLst>
            </p:cNvPr>
            <p:cNvPicPr>
              <a:picLocks noChangeAspect="1"/>
            </p:cNvPicPr>
            <p:nvPr/>
          </p:nvPicPr>
          <p:blipFill rotWithShape="1">
            <a:blip r:embed="rId5" cstate="screen">
              <a:alphaModFix amt="80000"/>
              <a:extLst>
                <a:ext uri="{28A0092B-C50C-407E-A947-70E740481C1C}">
                  <a14:useLocalDpi xmlns:a14="http://schemas.microsoft.com/office/drawing/2010/main"/>
                </a:ext>
              </a:extLst>
            </a:blip>
            <a:srcRect/>
            <a:stretch/>
          </p:blipFill>
          <p:spPr>
            <a:xfrm>
              <a:off x="896112" y="5203135"/>
              <a:ext cx="7333488" cy="1654865"/>
            </a:xfrm>
            <a:prstGeom prst="rect">
              <a:avLst/>
            </a:prstGeom>
          </p:spPr>
        </p:pic>
        <p:pic>
          <p:nvPicPr>
            <p:cNvPr id="55" name="Picture 54">
              <a:extLst>
                <a:ext uri="{FF2B5EF4-FFF2-40B4-BE49-F238E27FC236}">
                  <a16:creationId xmlns:a16="http://schemas.microsoft.com/office/drawing/2014/main" id="{7CEB3846-2968-9347-AFC5-8901DAEF587D}"/>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0" y="4265271"/>
              <a:ext cx="3530544" cy="2592729"/>
            </a:xfrm>
            <a:prstGeom prst="rect">
              <a:avLst/>
            </a:prstGeom>
          </p:spPr>
        </p:pic>
        <p:pic>
          <p:nvPicPr>
            <p:cNvPr id="56" name="Picture 55" hidden="1">
              <a:extLst>
                <a:ext uri="{FF2B5EF4-FFF2-40B4-BE49-F238E27FC236}">
                  <a16:creationId xmlns:a16="http://schemas.microsoft.com/office/drawing/2014/main" id="{ECA4CB69-BD04-CF4B-8867-E2DE6D686A8C}"/>
                </a:ext>
              </a:extLst>
            </p:cNvPr>
            <p:cNvPicPr>
              <a:picLocks noChangeAspect="1"/>
            </p:cNvPicPr>
            <p:nvPr/>
          </p:nvPicPr>
          <p:blipFill rotWithShape="1">
            <a:blip r:embed="rId7" cstate="screen">
              <a:alphaModFix amt="70000"/>
              <a:extLst>
                <a:ext uri="{28A0092B-C50C-407E-A947-70E740481C1C}">
                  <a14:useLocalDpi xmlns:a14="http://schemas.microsoft.com/office/drawing/2010/main"/>
                </a:ext>
              </a:extLst>
            </a:blip>
            <a:srcRect/>
            <a:stretch/>
          </p:blipFill>
          <p:spPr>
            <a:xfrm>
              <a:off x="9993961" y="4473144"/>
              <a:ext cx="2198039" cy="2384856"/>
            </a:xfrm>
            <a:prstGeom prst="rect">
              <a:avLst/>
            </a:prstGeom>
          </p:spPr>
        </p:pic>
        <p:pic>
          <p:nvPicPr>
            <p:cNvPr id="81" name="Picture 80">
              <a:extLst>
                <a:ext uri="{FF2B5EF4-FFF2-40B4-BE49-F238E27FC236}">
                  <a16:creationId xmlns:a16="http://schemas.microsoft.com/office/drawing/2014/main" id="{6889113C-382F-9242-8375-B81087E2B4EA}"/>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721587" y="5612781"/>
              <a:ext cx="3470413" cy="1245219"/>
            </a:xfrm>
            <a:prstGeom prst="rect">
              <a:avLst/>
            </a:prstGeom>
          </p:spPr>
        </p:pic>
      </p:grpSp>
      <p:sp>
        <p:nvSpPr>
          <p:cNvPr id="36" name="Text Placeholder 5">
            <a:extLst>
              <a:ext uri="{FF2B5EF4-FFF2-40B4-BE49-F238E27FC236}">
                <a16:creationId xmlns:a16="http://schemas.microsoft.com/office/drawing/2014/main" id="{43C04FFD-1420-B944-BC9F-6FA83E40EC57}"/>
              </a:ext>
            </a:extLst>
          </p:cNvPr>
          <p:cNvSpPr txBox="1">
            <a:spLocks/>
          </p:cNvSpPr>
          <p:nvPr/>
        </p:nvSpPr>
        <p:spPr>
          <a:xfrm>
            <a:off x="682752" y="1571276"/>
            <a:ext cx="10826496" cy="246221"/>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b="0" dirty="0"/>
              <a:t>What is it?</a:t>
            </a:r>
          </a:p>
        </p:txBody>
      </p:sp>
      <p:sp>
        <p:nvSpPr>
          <p:cNvPr id="37" name="Content Placeholder 11">
            <a:extLst>
              <a:ext uri="{FF2B5EF4-FFF2-40B4-BE49-F238E27FC236}">
                <a16:creationId xmlns:a16="http://schemas.microsoft.com/office/drawing/2014/main" id="{17BB9C31-8C79-4347-AE2B-D4FC7FF7B505}"/>
              </a:ext>
            </a:extLst>
          </p:cNvPr>
          <p:cNvSpPr txBox="1">
            <a:spLocks/>
          </p:cNvSpPr>
          <p:nvPr/>
        </p:nvSpPr>
        <p:spPr>
          <a:xfrm>
            <a:off x="914400" y="2526632"/>
            <a:ext cx="10369296" cy="2729585"/>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GB" b="0" dirty="0"/>
              <a:t>Python library for spatial analysis, mapping and GIS</a:t>
            </a:r>
          </a:p>
          <a:p>
            <a:r>
              <a:rPr lang="en-GB" b="0" dirty="0"/>
              <a:t>Powerful, modern and easy to use</a:t>
            </a:r>
          </a:p>
          <a:p>
            <a:r>
              <a:rPr lang="en-GB" b="0" dirty="0"/>
              <a:t>Powered by Web GIS, with local capabilities</a:t>
            </a:r>
          </a:p>
          <a:p>
            <a:endParaRPr lang="en-US" b="0" dirty="0"/>
          </a:p>
          <a:p>
            <a:endParaRPr lang="en-US" b="0" dirty="0"/>
          </a:p>
          <a:p>
            <a:endParaRPr lang="en-US" dirty="0"/>
          </a:p>
        </p:txBody>
      </p:sp>
      <p:sp>
        <p:nvSpPr>
          <p:cNvPr id="38" name="Footer">
            <a:extLst>
              <a:ext uri="{FF2B5EF4-FFF2-40B4-BE49-F238E27FC236}">
                <a16:creationId xmlns:a16="http://schemas.microsoft.com/office/drawing/2014/main" id="{5E4E89F0-1744-2F4C-A89C-B4822CEBA3A3}"/>
              </a:ext>
            </a:extLst>
          </p:cNvPr>
          <p:cNvSpPr txBox="1">
            <a:spLocks/>
          </p:cNvSpPr>
          <p:nvPr/>
        </p:nvSpPr>
        <p:spPr>
          <a:xfrm>
            <a:off x="5001411" y="4512413"/>
            <a:ext cx="6658378" cy="1264587"/>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Made for AUTOMATION and DATA SCIENCE</a:t>
            </a:r>
          </a:p>
        </p:txBody>
      </p:sp>
      <p:sp>
        <p:nvSpPr>
          <p:cNvPr id="34" name="Title 4">
            <a:extLst>
              <a:ext uri="{FF2B5EF4-FFF2-40B4-BE49-F238E27FC236}">
                <a16:creationId xmlns:a16="http://schemas.microsoft.com/office/drawing/2014/main" id="{E1E16955-0A0F-B44E-9A9F-EA2C9A4DFFC6}"/>
              </a:ext>
            </a:extLst>
          </p:cNvPr>
          <p:cNvSpPr>
            <a:spLocks noGrp="1"/>
          </p:cNvSpPr>
          <p:nvPr>
            <p:ph type="title"/>
          </p:nvPr>
        </p:nvSpPr>
        <p:spPr>
          <a:xfrm>
            <a:off x="682752" y="1156592"/>
            <a:ext cx="10826496" cy="369332"/>
          </a:xfrm>
        </p:spPr>
        <p:txBody>
          <a:bodyPr/>
          <a:lstStyle/>
          <a:p>
            <a:r>
              <a:rPr lang="en-US" b="0" dirty="0"/>
              <a:t>ArcGIS API for Python</a:t>
            </a:r>
          </a:p>
        </p:txBody>
      </p:sp>
    </p:spTree>
    <p:extLst>
      <p:ext uri="{BB962C8B-B14F-4D97-AF65-F5344CB8AC3E}">
        <p14:creationId xmlns:p14="http://schemas.microsoft.com/office/powerpoint/2010/main" val="389636112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Background">
            <a:extLst>
              <a:ext uri="{FF2B5EF4-FFF2-40B4-BE49-F238E27FC236}">
                <a16:creationId xmlns:a16="http://schemas.microsoft.com/office/drawing/2014/main" id="{5391C32F-0178-2F42-BA46-5C7CEDEE37D0}"/>
              </a:ext>
            </a:extLst>
          </p:cNvPr>
          <p:cNvGrpSpPr/>
          <p:nvPr/>
        </p:nvGrpSpPr>
        <p:grpSpPr>
          <a:xfrm>
            <a:off x="0" y="0"/>
            <a:ext cx="12192000" cy="6858000"/>
            <a:chOff x="0" y="0"/>
            <a:chExt cx="12192000" cy="6858000"/>
          </a:xfrm>
        </p:grpSpPr>
        <p:sp>
          <p:nvSpPr>
            <p:cNvPr id="14" name="gradient background1">
              <a:extLst>
                <a:ext uri="{FF2B5EF4-FFF2-40B4-BE49-F238E27FC236}">
                  <a16:creationId xmlns:a16="http://schemas.microsoft.com/office/drawing/2014/main" id="{809D277A-699F-0146-AA85-2E3AF483CF73}"/>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5" name="gradient background1">
              <a:extLst>
                <a:ext uri="{FF2B5EF4-FFF2-40B4-BE49-F238E27FC236}">
                  <a16:creationId xmlns:a16="http://schemas.microsoft.com/office/drawing/2014/main" id="{CC3594EE-7B6B-AC46-B537-90146E751BDC}"/>
                </a:ext>
              </a:extLst>
            </p:cNvPr>
            <p:cNvSpPr/>
            <p:nvPr/>
          </p:nvSpPr>
          <p:spPr bwMode="auto">
            <a:xfrm>
              <a:off x="0" y="0"/>
              <a:ext cx="12192000" cy="6858000"/>
            </a:xfrm>
            <a:prstGeom prst="rect">
              <a:avLst/>
            </a:prstGeom>
            <a:gradFill flip="none" rotWithShape="1">
              <a:gsLst>
                <a:gs pos="0">
                  <a:srgbClr val="00F7BD"/>
                </a:gs>
                <a:gs pos="71000">
                  <a:srgbClr val="1D60D6">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16" name="Title 3">
            <a:extLst>
              <a:ext uri="{FF2B5EF4-FFF2-40B4-BE49-F238E27FC236}">
                <a16:creationId xmlns:a16="http://schemas.microsoft.com/office/drawing/2014/main" id="{755C2551-8197-144B-BE07-69F979153187}"/>
              </a:ext>
            </a:extLst>
          </p:cNvPr>
          <p:cNvSpPr>
            <a:spLocks noGrp="1"/>
          </p:cNvSpPr>
          <p:nvPr>
            <p:ph type="title"/>
          </p:nvPr>
        </p:nvSpPr>
        <p:spPr>
          <a:xfrm>
            <a:off x="661588" y="616077"/>
            <a:ext cx="10515600" cy="553998"/>
          </a:xfrm>
        </p:spPr>
        <p:txBody>
          <a:bodyPr/>
          <a:lstStyle/>
          <a:p>
            <a:r>
              <a:rPr lang="en-US" sz="3600" b="0" dirty="0"/>
              <a:t>ArcGIS API for Python and </a:t>
            </a:r>
            <a:r>
              <a:rPr lang="en-US" sz="3600" b="0" dirty="0" err="1"/>
              <a:t>ArcPy</a:t>
            </a:r>
            <a:endParaRPr lang="en-US" sz="3600" b="0" dirty="0"/>
          </a:p>
        </p:txBody>
      </p:sp>
      <p:sp>
        <p:nvSpPr>
          <p:cNvPr id="17" name="Text Placeholder 4">
            <a:extLst>
              <a:ext uri="{FF2B5EF4-FFF2-40B4-BE49-F238E27FC236}">
                <a16:creationId xmlns:a16="http://schemas.microsoft.com/office/drawing/2014/main" id="{F20FE25A-2F4C-8349-8FCE-BD35B1E85483}"/>
              </a:ext>
            </a:extLst>
          </p:cNvPr>
          <p:cNvSpPr>
            <a:spLocks noGrp="1"/>
          </p:cNvSpPr>
          <p:nvPr>
            <p:ph type="body" idx="1"/>
          </p:nvPr>
        </p:nvSpPr>
        <p:spPr>
          <a:xfrm>
            <a:off x="839788" y="1932196"/>
            <a:ext cx="5157787" cy="492443"/>
          </a:xfrm>
        </p:spPr>
        <p:txBody>
          <a:bodyPr/>
          <a:lstStyle/>
          <a:p>
            <a:r>
              <a:rPr lang="en-US" sz="3200" b="1" dirty="0"/>
              <a:t>ArcGIS API for Python </a:t>
            </a:r>
          </a:p>
        </p:txBody>
      </p:sp>
      <p:sp>
        <p:nvSpPr>
          <p:cNvPr id="19" name="Text Placeholder 4">
            <a:extLst>
              <a:ext uri="{FF2B5EF4-FFF2-40B4-BE49-F238E27FC236}">
                <a16:creationId xmlns:a16="http://schemas.microsoft.com/office/drawing/2014/main" id="{5D7004D4-3541-CE4A-8081-5CA4CCC6FB4C}"/>
              </a:ext>
            </a:extLst>
          </p:cNvPr>
          <p:cNvSpPr txBox="1">
            <a:spLocks/>
          </p:cNvSpPr>
          <p:nvPr/>
        </p:nvSpPr>
        <p:spPr>
          <a:xfrm>
            <a:off x="6682386" y="1932196"/>
            <a:ext cx="5157787" cy="492443"/>
          </a:xfrm>
          <a:prstGeom prst="rect">
            <a:avLst/>
          </a:prstGeom>
          <a:noFill/>
        </p:spPr>
        <p:txBody>
          <a:bodyPr vert="horz" wrap="square" lIns="0" tIns="0" rIns="0" bIns="0" rtlCol="0" anchor="t">
            <a:spAutoFit/>
          </a:bodyPr>
          <a:lstStyle>
            <a:lvl1pPr marL="0" indent="0" algn="l" defTabSz="457200" rtl="0" eaLnBrk="1" latinLnBrk="0" hangingPunct="1">
              <a:lnSpc>
                <a:spcPct val="100000"/>
              </a:lnSpc>
              <a:spcBef>
                <a:spcPts val="0"/>
              </a:spcBef>
              <a:spcAft>
                <a:spcPts val="0"/>
              </a:spcAft>
              <a:buClr>
                <a:schemeClr val="accent4">
                  <a:lumMod val="60000"/>
                  <a:lumOff val="40000"/>
                </a:schemeClr>
              </a:buClr>
              <a:buSzPct val="80000"/>
              <a:buFont typeface="Arial"/>
              <a:buNone/>
              <a:defRPr sz="2200" b="0" kern="1200">
                <a:solidFill>
                  <a:schemeClr val="accent4">
                    <a:lumMod val="20000"/>
                    <a:lumOff val="80000"/>
                  </a:schemeClr>
                </a:solidFill>
                <a:latin typeface="+mn-lt"/>
                <a:ea typeface="+mn-ea"/>
                <a:cs typeface="Arial"/>
              </a:defRPr>
            </a:lvl1pPr>
            <a:lvl2pPr marL="45720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800" b="1" kern="1200">
                <a:solidFill>
                  <a:schemeClr val="tx1">
                    <a:tint val="75000"/>
                  </a:schemeClr>
                </a:solidFill>
                <a:latin typeface="+mn-lt"/>
                <a:ea typeface="+mn-ea"/>
                <a:cs typeface="Arial"/>
              </a:defRPr>
            </a:lvl2pPr>
            <a:lvl3pPr marL="91440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600" b="1" kern="1200">
                <a:solidFill>
                  <a:schemeClr val="tx1">
                    <a:tint val="75000"/>
                  </a:schemeClr>
                </a:solidFill>
                <a:latin typeface="+mn-lt"/>
                <a:ea typeface="+mn-ea"/>
                <a:cs typeface="Arial"/>
              </a:defRPr>
            </a:lvl3pPr>
            <a:lvl4pPr marL="1371600"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tint val="75000"/>
                  </a:schemeClr>
                </a:solidFill>
                <a:latin typeface="+mn-lt"/>
                <a:ea typeface="+mn-ea"/>
                <a:cs typeface="Arial"/>
              </a:defRPr>
            </a:lvl4pPr>
            <a:lvl5pPr marL="1828800"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tint val="75000"/>
                  </a:schemeClr>
                </a:solidFill>
                <a:latin typeface="+mn-lt"/>
                <a:ea typeface="+mn-ea"/>
                <a:cs typeface="Arial"/>
              </a:defRPr>
            </a:lvl5pPr>
            <a:lvl6pPr marL="2286000" indent="0" algn="l" defTabSz="401638" rtl="0" eaLnBrk="1" latinLnBrk="0" hangingPunct="1">
              <a:lnSpc>
                <a:spcPts val="1700"/>
              </a:lnSpc>
              <a:spcBef>
                <a:spcPts val="300"/>
              </a:spcBef>
              <a:spcAft>
                <a:spcPts val="300"/>
              </a:spcAft>
              <a:buSzPct val="80000"/>
              <a:buFont typeface="Lucida Grande"/>
              <a:buNone/>
              <a:tabLst>
                <a:tab pos="1484313" algn="l"/>
              </a:tabLst>
              <a:defRPr sz="1400" b="1" kern="1200">
                <a:solidFill>
                  <a:schemeClr val="tx1">
                    <a:tint val="75000"/>
                  </a:schemeClr>
                </a:solidFill>
                <a:latin typeface="Arial"/>
                <a:ea typeface="+mn-ea"/>
                <a:cs typeface="Arial"/>
              </a:defRPr>
            </a:lvl6pPr>
            <a:lvl7pPr marL="27432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7pPr>
            <a:lvl8pPr marL="32004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8pPr>
            <a:lvl9pPr marL="36576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9pPr>
          </a:lstStyle>
          <a:p>
            <a:r>
              <a:rPr lang="en-US" sz="3200" b="1" dirty="0" err="1"/>
              <a:t>ArcPy</a:t>
            </a:r>
            <a:endParaRPr lang="en-US" sz="3200" b="1" dirty="0"/>
          </a:p>
        </p:txBody>
      </p:sp>
      <p:sp>
        <p:nvSpPr>
          <p:cNvPr id="23" name="TextBox 22">
            <a:extLst>
              <a:ext uri="{FF2B5EF4-FFF2-40B4-BE49-F238E27FC236}">
                <a16:creationId xmlns:a16="http://schemas.microsoft.com/office/drawing/2014/main" id="{D9E5AF54-FD4D-FC47-86C7-C661D23A83E2}"/>
              </a:ext>
            </a:extLst>
          </p:cNvPr>
          <p:cNvSpPr txBox="1"/>
          <p:nvPr/>
        </p:nvSpPr>
        <p:spPr>
          <a:xfrm>
            <a:off x="914400" y="2954827"/>
            <a:ext cx="4560849" cy="3233854"/>
          </a:xfrm>
          <a:prstGeom prst="rect">
            <a:avLst/>
          </a:prstGeom>
          <a:noFill/>
          <a:effectLst/>
        </p:spPr>
        <p:txBody>
          <a:bodyPr wrap="square" lIns="0" tIns="0" rIns="0" bIns="0" rtlCol="0">
            <a:noAutofit/>
          </a:bodyPr>
          <a:lstStyle/>
          <a:p>
            <a:pPr marL="285750" indent="-285750">
              <a:buFont typeface="Arial" panose="020B0604020202020204" pitchFamily="34" charset="0"/>
              <a:buChar char="•"/>
            </a:pPr>
            <a:r>
              <a:rPr lang="en-US" sz="2400" dirty="0"/>
              <a:t>Script against an organization:</a:t>
            </a:r>
          </a:p>
          <a:p>
            <a:pPr marL="742950" lvl="1" indent="-285750">
              <a:buFont typeface="Arial" panose="020B0604020202020204" pitchFamily="34" charset="0"/>
              <a:buChar char="•"/>
            </a:pPr>
            <a:r>
              <a:rPr lang="en-US" dirty="0"/>
              <a:t>Online or Enterprise</a:t>
            </a:r>
          </a:p>
          <a:p>
            <a:endParaRPr lang="en-US" dirty="0"/>
          </a:p>
          <a:p>
            <a:pPr marL="285750" indent="-285750">
              <a:buFont typeface="Arial" panose="020B0604020202020204" pitchFamily="34" charset="0"/>
              <a:buChar char="•"/>
            </a:pPr>
            <a:r>
              <a:rPr lang="en-US" sz="2400" dirty="0"/>
              <a:t>Use with services:</a:t>
            </a:r>
          </a:p>
          <a:p>
            <a:pPr marL="742950" lvl="1" indent="-285750">
              <a:buFont typeface="Arial" panose="020B0604020202020204" pitchFamily="34" charset="0"/>
              <a:buChar char="•"/>
            </a:pPr>
            <a:r>
              <a:rPr lang="en-US" dirty="0"/>
              <a:t>Analysis, Portal Admin, Content Creation, Big Data Analysis</a:t>
            </a:r>
          </a:p>
        </p:txBody>
      </p:sp>
      <p:sp>
        <p:nvSpPr>
          <p:cNvPr id="24" name="TextBox 23">
            <a:extLst>
              <a:ext uri="{FF2B5EF4-FFF2-40B4-BE49-F238E27FC236}">
                <a16:creationId xmlns:a16="http://schemas.microsoft.com/office/drawing/2014/main" id="{1CD26A0F-27F8-474A-BCC0-A9A8DB77619D}"/>
              </a:ext>
            </a:extLst>
          </p:cNvPr>
          <p:cNvSpPr txBox="1"/>
          <p:nvPr/>
        </p:nvSpPr>
        <p:spPr>
          <a:xfrm>
            <a:off x="6682386" y="2954827"/>
            <a:ext cx="4560849" cy="3233854"/>
          </a:xfrm>
          <a:prstGeom prst="rect">
            <a:avLst/>
          </a:prstGeom>
          <a:noFill/>
          <a:effectLst/>
        </p:spPr>
        <p:txBody>
          <a:bodyPr wrap="square" lIns="0" tIns="0" rIns="0" bIns="0" rtlCol="0">
            <a:noAutofit/>
          </a:bodyPr>
          <a:lstStyle/>
          <a:p>
            <a:pPr marL="285750" indent="-285750">
              <a:buFont typeface="Arial" panose="020B0604020202020204" pitchFamily="34" charset="0"/>
              <a:buChar char="•"/>
            </a:pPr>
            <a:r>
              <a:rPr lang="en-US" sz="2400" dirty="0"/>
              <a:t>ArcGIS Desktop</a:t>
            </a:r>
          </a:p>
          <a:p>
            <a:pPr marL="742950" lvl="1" indent="-285750">
              <a:buFont typeface="Arial" panose="020B0604020202020204" pitchFamily="34" charset="0"/>
              <a:buChar char="•"/>
            </a:pPr>
            <a:r>
              <a:rPr lang="en-US" dirty="0"/>
              <a:t>ArcMap – Python 2.x</a:t>
            </a:r>
          </a:p>
          <a:p>
            <a:pPr marL="742950" lvl="1" indent="-285750">
              <a:buFont typeface="Arial" panose="020B0604020202020204" pitchFamily="34" charset="0"/>
              <a:buChar char="•"/>
            </a:pPr>
            <a:r>
              <a:rPr lang="en-US" dirty="0"/>
              <a:t>ArcGIS Pro – 3.x</a:t>
            </a:r>
          </a:p>
          <a:p>
            <a:pPr marL="342900" indent="-342900">
              <a:buFont typeface="Arial" panose="020B0604020202020204" pitchFamily="34" charset="0"/>
              <a:buChar char="•"/>
            </a:pPr>
            <a:r>
              <a:rPr lang="en-US" sz="2400" dirty="0"/>
              <a:t>Local data</a:t>
            </a:r>
          </a:p>
          <a:p>
            <a:pPr marL="800100" lvl="1" indent="-342900">
              <a:buFont typeface="Arial" panose="020B0604020202020204" pitchFamily="34" charset="0"/>
              <a:buChar char="•"/>
            </a:pPr>
            <a:r>
              <a:rPr lang="en-US" dirty="0"/>
              <a:t>Mostly geoprocessing</a:t>
            </a:r>
          </a:p>
          <a:p>
            <a:pPr marL="742950" lvl="1" indent="-285750">
              <a:buFont typeface="Arial" panose="020B0604020202020204" pitchFamily="34" charset="0"/>
              <a:buChar char="•"/>
            </a:pPr>
            <a:r>
              <a:rPr lang="en-US" dirty="0"/>
              <a:t> Map automation</a:t>
            </a:r>
          </a:p>
        </p:txBody>
      </p:sp>
    </p:spTree>
    <p:extLst>
      <p:ext uri="{BB962C8B-B14F-4D97-AF65-F5344CB8AC3E}">
        <p14:creationId xmlns:p14="http://schemas.microsoft.com/office/powerpoint/2010/main" val="3072034241"/>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Background">
            <a:extLst>
              <a:ext uri="{FF2B5EF4-FFF2-40B4-BE49-F238E27FC236}">
                <a16:creationId xmlns:a16="http://schemas.microsoft.com/office/drawing/2014/main" id="{61D6E5C1-58A3-FC4E-BE2F-19528DFB865F}"/>
              </a:ext>
            </a:extLst>
          </p:cNvPr>
          <p:cNvGrpSpPr/>
          <p:nvPr/>
        </p:nvGrpSpPr>
        <p:grpSpPr>
          <a:xfrm>
            <a:off x="-12005" y="-6218"/>
            <a:ext cx="12192000" cy="6858000"/>
            <a:chOff x="0" y="0"/>
            <a:chExt cx="12192000" cy="6858000"/>
          </a:xfrm>
        </p:grpSpPr>
        <p:sp>
          <p:nvSpPr>
            <p:cNvPr id="135" name="gradient background1">
              <a:extLst>
                <a:ext uri="{FF2B5EF4-FFF2-40B4-BE49-F238E27FC236}">
                  <a16:creationId xmlns:a16="http://schemas.microsoft.com/office/drawing/2014/main" id="{40E78AB7-4741-4F4F-B743-738F3E04D8B8}"/>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6" name="gradient background1">
              <a:extLst>
                <a:ext uri="{FF2B5EF4-FFF2-40B4-BE49-F238E27FC236}">
                  <a16:creationId xmlns:a16="http://schemas.microsoft.com/office/drawing/2014/main" id="{A1B149E4-C9D9-DE48-9C14-727DDCF7A5B3}"/>
                </a:ext>
              </a:extLst>
            </p:cNvPr>
            <p:cNvSpPr/>
            <p:nvPr/>
          </p:nvSpPr>
          <p:spPr bwMode="auto">
            <a:xfrm>
              <a:off x="0" y="0"/>
              <a:ext cx="12192000" cy="6858000"/>
            </a:xfrm>
            <a:prstGeom prst="rect">
              <a:avLst/>
            </a:prstGeom>
            <a:gradFill flip="none" rotWithShape="1">
              <a:gsLst>
                <a:gs pos="0">
                  <a:srgbClr val="00F7BD"/>
                </a:gs>
                <a:gs pos="71000">
                  <a:srgbClr val="1D60D6">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46" name="Group 45">
            <a:extLst>
              <a:ext uri="{FF2B5EF4-FFF2-40B4-BE49-F238E27FC236}">
                <a16:creationId xmlns:a16="http://schemas.microsoft.com/office/drawing/2014/main" id="{5AE3C2E4-FAD9-E34C-97B3-306110008447}"/>
              </a:ext>
            </a:extLst>
          </p:cNvPr>
          <p:cNvGrpSpPr/>
          <p:nvPr/>
        </p:nvGrpSpPr>
        <p:grpSpPr>
          <a:xfrm>
            <a:off x="6176585" y="-362960"/>
            <a:ext cx="6174188" cy="4336191"/>
            <a:chOff x="5257825" y="-280092"/>
            <a:chExt cx="6174188" cy="4336191"/>
          </a:xfrm>
        </p:grpSpPr>
        <p:grpSp>
          <p:nvGrpSpPr>
            <p:cNvPr id="47" name="Group 46">
              <a:extLst>
                <a:ext uri="{FF2B5EF4-FFF2-40B4-BE49-F238E27FC236}">
                  <a16:creationId xmlns:a16="http://schemas.microsoft.com/office/drawing/2014/main" id="{798E9598-45D3-3049-864A-5BD1DF929B60}"/>
                </a:ext>
              </a:extLst>
            </p:cNvPr>
            <p:cNvGrpSpPr/>
            <p:nvPr/>
          </p:nvGrpSpPr>
          <p:grpSpPr>
            <a:xfrm rot="11717354">
              <a:off x="5257825" y="-280092"/>
              <a:ext cx="6174188" cy="4336191"/>
              <a:chOff x="6899631" y="-911370"/>
              <a:chExt cx="6174188" cy="4336191"/>
            </a:xfrm>
          </p:grpSpPr>
          <p:sp>
            <p:nvSpPr>
              <p:cNvPr id="55" name="Isosceles Triangle 112">
                <a:extLst>
                  <a:ext uri="{FF2B5EF4-FFF2-40B4-BE49-F238E27FC236}">
                    <a16:creationId xmlns:a16="http://schemas.microsoft.com/office/drawing/2014/main" id="{840B7790-3A3C-204F-BDD8-8E5B49885B0D}"/>
                  </a:ext>
                </a:extLst>
              </p:cNvPr>
              <p:cNvSpPr/>
              <p:nvPr/>
            </p:nvSpPr>
            <p:spPr bwMode="auto">
              <a:xfrm flipH="1" flipV="1">
                <a:off x="7374488" y="-911370"/>
                <a:ext cx="5699331" cy="3823887"/>
              </a:xfrm>
              <a:custGeom>
                <a:avLst/>
                <a:gdLst>
                  <a:gd name="connsiteX0" fmla="*/ 0 w 3317789"/>
                  <a:gd name="connsiteY0" fmla="*/ 2160780 h 2160780"/>
                  <a:gd name="connsiteX1" fmla="*/ 0 w 3317789"/>
                  <a:gd name="connsiteY1" fmla="*/ 0 h 2160780"/>
                  <a:gd name="connsiteX2" fmla="*/ 3317789 w 3317789"/>
                  <a:gd name="connsiteY2" fmla="*/ 2160780 h 2160780"/>
                  <a:gd name="connsiteX3" fmla="*/ 0 w 3317789"/>
                  <a:gd name="connsiteY3" fmla="*/ 2160780 h 2160780"/>
                  <a:gd name="connsiteX0" fmla="*/ 0 w 3317789"/>
                  <a:gd name="connsiteY0" fmla="*/ 2182678 h 2182678"/>
                  <a:gd name="connsiteX1" fmla="*/ 416025 w 3317789"/>
                  <a:gd name="connsiteY1" fmla="*/ 0 h 2182678"/>
                  <a:gd name="connsiteX2" fmla="*/ 3317789 w 3317789"/>
                  <a:gd name="connsiteY2" fmla="*/ 2182678 h 2182678"/>
                  <a:gd name="connsiteX3" fmla="*/ 0 w 3317789"/>
                  <a:gd name="connsiteY3" fmla="*/ 2182678 h 2182678"/>
                  <a:gd name="connsiteX0" fmla="*/ 0 w 3317789"/>
                  <a:gd name="connsiteY0" fmla="*/ 2292165 h 2292165"/>
                  <a:gd name="connsiteX1" fmla="*/ 1456088 w 3317789"/>
                  <a:gd name="connsiteY1" fmla="*/ 0 h 2292165"/>
                  <a:gd name="connsiteX2" fmla="*/ 3317789 w 3317789"/>
                  <a:gd name="connsiteY2" fmla="*/ 2292165 h 2292165"/>
                  <a:gd name="connsiteX3" fmla="*/ 0 w 3317789"/>
                  <a:gd name="connsiteY3" fmla="*/ 2292165 h 2292165"/>
                  <a:gd name="connsiteX0" fmla="*/ 0 w 3317789"/>
                  <a:gd name="connsiteY0" fmla="*/ 2292165 h 2292165"/>
                  <a:gd name="connsiteX1" fmla="*/ 785010 w 3317789"/>
                  <a:gd name="connsiteY1" fmla="*/ 1058732 h 2292165"/>
                  <a:gd name="connsiteX2" fmla="*/ 1456088 w 3317789"/>
                  <a:gd name="connsiteY2" fmla="*/ 0 h 2292165"/>
                  <a:gd name="connsiteX3" fmla="*/ 3317789 w 3317789"/>
                  <a:gd name="connsiteY3" fmla="*/ 2292165 h 2292165"/>
                  <a:gd name="connsiteX4" fmla="*/ 0 w 3317789"/>
                  <a:gd name="connsiteY4" fmla="*/ 2292165 h 2292165"/>
                  <a:gd name="connsiteX0" fmla="*/ 0 w 3317789"/>
                  <a:gd name="connsiteY0" fmla="*/ 2292165 h 2292165"/>
                  <a:gd name="connsiteX1" fmla="*/ 29596 w 3317789"/>
                  <a:gd name="connsiteY1" fmla="*/ 139040 h 2292165"/>
                  <a:gd name="connsiteX2" fmla="*/ 1456088 w 3317789"/>
                  <a:gd name="connsiteY2" fmla="*/ 0 h 2292165"/>
                  <a:gd name="connsiteX3" fmla="*/ 3317789 w 3317789"/>
                  <a:gd name="connsiteY3" fmla="*/ 2292165 h 2292165"/>
                  <a:gd name="connsiteX4" fmla="*/ 0 w 3317789"/>
                  <a:gd name="connsiteY4" fmla="*/ 2292165 h 2292165"/>
                  <a:gd name="connsiteX0" fmla="*/ 0 w 3366870"/>
                  <a:gd name="connsiteY0" fmla="*/ 2292165 h 2471706"/>
                  <a:gd name="connsiteX1" fmla="*/ 29596 w 3366870"/>
                  <a:gd name="connsiteY1" fmla="*/ 139040 h 2471706"/>
                  <a:gd name="connsiteX2" fmla="*/ 1456088 w 3366870"/>
                  <a:gd name="connsiteY2" fmla="*/ 0 h 2471706"/>
                  <a:gd name="connsiteX3" fmla="*/ 3366870 w 3366870"/>
                  <a:gd name="connsiteY3" fmla="*/ 2471706 h 2471706"/>
                  <a:gd name="connsiteX4" fmla="*/ 0 w 3366870"/>
                  <a:gd name="connsiteY4" fmla="*/ 2292165 h 2471706"/>
                  <a:gd name="connsiteX0" fmla="*/ 0 w 3429246"/>
                  <a:gd name="connsiteY0" fmla="*/ 2354619 h 2471706"/>
                  <a:gd name="connsiteX1" fmla="*/ 91972 w 3429246"/>
                  <a:gd name="connsiteY1" fmla="*/ 139040 h 2471706"/>
                  <a:gd name="connsiteX2" fmla="*/ 1518464 w 3429246"/>
                  <a:gd name="connsiteY2" fmla="*/ 0 h 2471706"/>
                  <a:gd name="connsiteX3" fmla="*/ 3429246 w 3429246"/>
                  <a:gd name="connsiteY3" fmla="*/ 2471706 h 2471706"/>
                  <a:gd name="connsiteX4" fmla="*/ 0 w 3429246"/>
                  <a:gd name="connsiteY4" fmla="*/ 2354619 h 2471706"/>
                  <a:gd name="connsiteX0" fmla="*/ 0 w 4108161"/>
                  <a:gd name="connsiteY0" fmla="*/ 2354619 h 2547172"/>
                  <a:gd name="connsiteX1" fmla="*/ 91972 w 4108161"/>
                  <a:gd name="connsiteY1" fmla="*/ 139040 h 2547172"/>
                  <a:gd name="connsiteX2" fmla="*/ 1518464 w 4108161"/>
                  <a:gd name="connsiteY2" fmla="*/ 0 h 2547172"/>
                  <a:gd name="connsiteX3" fmla="*/ 4108161 w 4108161"/>
                  <a:gd name="connsiteY3" fmla="*/ 2547172 h 2547172"/>
                  <a:gd name="connsiteX4" fmla="*/ 0 w 4108161"/>
                  <a:gd name="connsiteY4" fmla="*/ 2354619 h 2547172"/>
                  <a:gd name="connsiteX0" fmla="*/ 0 w 4108161"/>
                  <a:gd name="connsiteY0" fmla="*/ 2511353 h 2703906"/>
                  <a:gd name="connsiteX1" fmla="*/ 91972 w 4108161"/>
                  <a:gd name="connsiteY1" fmla="*/ 295774 h 2703906"/>
                  <a:gd name="connsiteX2" fmla="*/ 1884208 w 4108161"/>
                  <a:gd name="connsiteY2" fmla="*/ 0 h 2703906"/>
                  <a:gd name="connsiteX3" fmla="*/ 4108161 w 4108161"/>
                  <a:gd name="connsiteY3" fmla="*/ 2703906 h 2703906"/>
                  <a:gd name="connsiteX4" fmla="*/ 0 w 4108161"/>
                  <a:gd name="connsiteY4" fmla="*/ 2511353 h 2703906"/>
                  <a:gd name="connsiteX0" fmla="*/ 0 w 3410555"/>
                  <a:gd name="connsiteY0" fmla="*/ 2511353 h 2511353"/>
                  <a:gd name="connsiteX1" fmla="*/ 91972 w 3410555"/>
                  <a:gd name="connsiteY1" fmla="*/ 295774 h 2511353"/>
                  <a:gd name="connsiteX2" fmla="*/ 1884208 w 3410555"/>
                  <a:gd name="connsiteY2" fmla="*/ 0 h 2511353"/>
                  <a:gd name="connsiteX3" fmla="*/ 3410555 w 3410555"/>
                  <a:gd name="connsiteY3" fmla="*/ 1895770 h 2511353"/>
                  <a:gd name="connsiteX4" fmla="*/ 0 w 3410555"/>
                  <a:gd name="connsiteY4" fmla="*/ 2511353 h 2511353"/>
                  <a:gd name="connsiteX0" fmla="*/ 0 w 3412301"/>
                  <a:gd name="connsiteY0" fmla="*/ 2795592 h 2795592"/>
                  <a:gd name="connsiteX1" fmla="*/ 93718 w 3412301"/>
                  <a:gd name="connsiteY1" fmla="*/ 295774 h 2795592"/>
                  <a:gd name="connsiteX2" fmla="*/ 1885954 w 3412301"/>
                  <a:gd name="connsiteY2" fmla="*/ 0 h 2795592"/>
                  <a:gd name="connsiteX3" fmla="*/ 3412301 w 3412301"/>
                  <a:gd name="connsiteY3" fmla="*/ 1895770 h 2795592"/>
                  <a:gd name="connsiteX4" fmla="*/ 0 w 3412301"/>
                  <a:gd name="connsiteY4" fmla="*/ 2795592 h 2795592"/>
                  <a:gd name="connsiteX0" fmla="*/ 0 w 3360714"/>
                  <a:gd name="connsiteY0" fmla="*/ 2795592 h 2795592"/>
                  <a:gd name="connsiteX1" fmla="*/ 93718 w 3360714"/>
                  <a:gd name="connsiteY1" fmla="*/ 295774 h 2795592"/>
                  <a:gd name="connsiteX2" fmla="*/ 1885954 w 3360714"/>
                  <a:gd name="connsiteY2" fmla="*/ 0 h 2795592"/>
                  <a:gd name="connsiteX3" fmla="*/ 3360714 w 3360714"/>
                  <a:gd name="connsiteY3" fmla="*/ 2329838 h 2795592"/>
                  <a:gd name="connsiteX4" fmla="*/ 0 w 3360714"/>
                  <a:gd name="connsiteY4" fmla="*/ 2795592 h 2795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0714" h="2795592">
                    <a:moveTo>
                      <a:pt x="0" y="2795592"/>
                    </a:moveTo>
                    <a:lnTo>
                      <a:pt x="93718" y="295774"/>
                    </a:lnTo>
                    <a:lnTo>
                      <a:pt x="1885954" y="0"/>
                    </a:lnTo>
                    <a:lnTo>
                      <a:pt x="3360714" y="2329838"/>
                    </a:lnTo>
                    <a:lnTo>
                      <a:pt x="0" y="2795592"/>
                    </a:lnTo>
                    <a:close/>
                  </a:path>
                </a:pathLst>
              </a:custGeom>
              <a:gradFill flip="none" rotWithShape="1">
                <a:gsLst>
                  <a:gs pos="12000">
                    <a:srgbClr val="8F52E2"/>
                  </a:gs>
                  <a:gs pos="100000">
                    <a:srgbClr val="8F52E2">
                      <a:alpha val="15000"/>
                    </a:srgbClr>
                  </a:gs>
                </a:gsLst>
                <a:lin ang="19440000" scaled="0"/>
                <a:tileRect/>
              </a:gradFill>
              <a:ln w="6350"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mn-lt"/>
                  <a:ea typeface="+mj-ea"/>
                  <a:cs typeface="Arial"/>
                </a:endParaRPr>
              </a:p>
            </p:txBody>
          </p:sp>
          <p:sp>
            <p:nvSpPr>
              <p:cNvPr id="56" name="Isosceles Triangle 120">
                <a:extLst>
                  <a:ext uri="{FF2B5EF4-FFF2-40B4-BE49-F238E27FC236}">
                    <a16:creationId xmlns:a16="http://schemas.microsoft.com/office/drawing/2014/main" id="{CEEF5813-2D63-CF48-A84F-FA6EAF935C9D}"/>
                  </a:ext>
                </a:extLst>
              </p:cNvPr>
              <p:cNvSpPr/>
              <p:nvPr/>
            </p:nvSpPr>
            <p:spPr bwMode="auto">
              <a:xfrm flipH="1" flipV="1">
                <a:off x="6899631" y="-321902"/>
                <a:ext cx="4300137" cy="3746723"/>
              </a:xfrm>
              <a:custGeom>
                <a:avLst/>
                <a:gdLst>
                  <a:gd name="connsiteX0" fmla="*/ 0 w 1020164"/>
                  <a:gd name="connsiteY0" fmla="*/ 1020163 h 1020163"/>
                  <a:gd name="connsiteX1" fmla="*/ 0 w 1020164"/>
                  <a:gd name="connsiteY1" fmla="*/ 0 h 1020163"/>
                  <a:gd name="connsiteX2" fmla="*/ 1020164 w 1020164"/>
                  <a:gd name="connsiteY2" fmla="*/ 1020163 h 1020163"/>
                  <a:gd name="connsiteX3" fmla="*/ 0 w 1020164"/>
                  <a:gd name="connsiteY3" fmla="*/ 1020163 h 1020163"/>
                  <a:gd name="connsiteX0" fmla="*/ 821102 w 1020164"/>
                  <a:gd name="connsiteY0" fmla="*/ 0 h 1259102"/>
                  <a:gd name="connsiteX1" fmla="*/ 0 w 1020164"/>
                  <a:gd name="connsiteY1" fmla="*/ 238939 h 1259102"/>
                  <a:gd name="connsiteX2" fmla="*/ 1020164 w 1020164"/>
                  <a:gd name="connsiteY2" fmla="*/ 1259102 h 1259102"/>
                  <a:gd name="connsiteX3" fmla="*/ 821102 w 1020164"/>
                  <a:gd name="connsiteY3" fmla="*/ 0 h 1259102"/>
                  <a:gd name="connsiteX0" fmla="*/ 821102 w 1020164"/>
                  <a:gd name="connsiteY0" fmla="*/ 0 h 1259102"/>
                  <a:gd name="connsiteX1" fmla="*/ 913617 w 1020164"/>
                  <a:gd name="connsiteY1" fmla="*/ 100300 h 1259102"/>
                  <a:gd name="connsiteX2" fmla="*/ 0 w 1020164"/>
                  <a:gd name="connsiteY2" fmla="*/ 238939 h 1259102"/>
                  <a:gd name="connsiteX3" fmla="*/ 1020164 w 1020164"/>
                  <a:gd name="connsiteY3" fmla="*/ 1259102 h 1259102"/>
                  <a:gd name="connsiteX4" fmla="*/ 821102 w 1020164"/>
                  <a:gd name="connsiteY4" fmla="*/ 0 h 1259102"/>
                  <a:gd name="connsiteX0" fmla="*/ 822268 w 1021330"/>
                  <a:gd name="connsiteY0" fmla="*/ 64072 h 1323174"/>
                  <a:gd name="connsiteX1" fmla="*/ 1166 w 1021330"/>
                  <a:gd name="connsiteY1" fmla="*/ 303011 h 1323174"/>
                  <a:gd name="connsiteX2" fmla="*/ 1021330 w 1021330"/>
                  <a:gd name="connsiteY2" fmla="*/ 1323174 h 1323174"/>
                  <a:gd name="connsiteX3" fmla="*/ 822268 w 1021330"/>
                  <a:gd name="connsiteY3" fmla="*/ 64072 h 1323174"/>
                  <a:gd name="connsiteX0" fmla="*/ 822855 w 1021917"/>
                  <a:gd name="connsiteY0" fmla="*/ 0 h 1259102"/>
                  <a:gd name="connsiteX1" fmla="*/ 1753 w 1021917"/>
                  <a:gd name="connsiteY1" fmla="*/ 238939 h 1259102"/>
                  <a:gd name="connsiteX2" fmla="*/ 1021917 w 1021917"/>
                  <a:gd name="connsiteY2" fmla="*/ 1259102 h 1259102"/>
                  <a:gd name="connsiteX3" fmla="*/ 822855 w 1021917"/>
                  <a:gd name="connsiteY3" fmla="*/ 0 h 1259102"/>
                  <a:gd name="connsiteX0" fmla="*/ 821102 w 1020164"/>
                  <a:gd name="connsiteY0" fmla="*/ 0 h 1259102"/>
                  <a:gd name="connsiteX1" fmla="*/ 0 w 1020164"/>
                  <a:gd name="connsiteY1" fmla="*/ 238939 h 1259102"/>
                  <a:gd name="connsiteX2" fmla="*/ 1020164 w 1020164"/>
                  <a:gd name="connsiteY2" fmla="*/ 1259102 h 1259102"/>
                  <a:gd name="connsiteX3" fmla="*/ 821102 w 1020164"/>
                  <a:gd name="connsiteY3" fmla="*/ 0 h 1259102"/>
                  <a:gd name="connsiteX0" fmla="*/ 871672 w 1020164"/>
                  <a:gd name="connsiteY0" fmla="*/ 0 h 1208951"/>
                  <a:gd name="connsiteX1" fmla="*/ 0 w 1020164"/>
                  <a:gd name="connsiteY1" fmla="*/ 188788 h 1208951"/>
                  <a:gd name="connsiteX2" fmla="*/ 1020164 w 1020164"/>
                  <a:gd name="connsiteY2" fmla="*/ 1208951 h 1208951"/>
                  <a:gd name="connsiteX3" fmla="*/ 871672 w 1020164"/>
                  <a:gd name="connsiteY3" fmla="*/ 0 h 1208951"/>
                  <a:gd name="connsiteX0" fmla="*/ 902576 w 1020164"/>
                  <a:gd name="connsiteY0" fmla="*/ 0 h 1303849"/>
                  <a:gd name="connsiteX1" fmla="*/ 0 w 1020164"/>
                  <a:gd name="connsiteY1" fmla="*/ 283686 h 1303849"/>
                  <a:gd name="connsiteX2" fmla="*/ 1020164 w 1020164"/>
                  <a:gd name="connsiteY2" fmla="*/ 1303849 h 1303849"/>
                  <a:gd name="connsiteX3" fmla="*/ 902576 w 1020164"/>
                  <a:gd name="connsiteY3" fmla="*/ 0 h 1303849"/>
                  <a:gd name="connsiteX0" fmla="*/ 916623 w 1020164"/>
                  <a:gd name="connsiteY0" fmla="*/ 0 h 1101112"/>
                  <a:gd name="connsiteX1" fmla="*/ 0 w 1020164"/>
                  <a:gd name="connsiteY1" fmla="*/ 80949 h 1101112"/>
                  <a:gd name="connsiteX2" fmla="*/ 1020164 w 1020164"/>
                  <a:gd name="connsiteY2" fmla="*/ 1101112 h 1101112"/>
                  <a:gd name="connsiteX3" fmla="*/ 916623 w 1020164"/>
                  <a:gd name="connsiteY3" fmla="*/ 0 h 1101112"/>
                  <a:gd name="connsiteX0" fmla="*/ 919432 w 1020164"/>
                  <a:gd name="connsiteY0" fmla="*/ 0 h 1144247"/>
                  <a:gd name="connsiteX1" fmla="*/ 0 w 1020164"/>
                  <a:gd name="connsiteY1" fmla="*/ 124084 h 1144247"/>
                  <a:gd name="connsiteX2" fmla="*/ 1020164 w 1020164"/>
                  <a:gd name="connsiteY2" fmla="*/ 1144247 h 1144247"/>
                  <a:gd name="connsiteX3" fmla="*/ 919432 w 1020164"/>
                  <a:gd name="connsiteY3" fmla="*/ 0 h 1144247"/>
                  <a:gd name="connsiteX0" fmla="*/ 919432 w 1142740"/>
                  <a:gd name="connsiteY0" fmla="*/ 0 h 1264280"/>
                  <a:gd name="connsiteX1" fmla="*/ 0 w 1142740"/>
                  <a:gd name="connsiteY1" fmla="*/ 124084 h 1264280"/>
                  <a:gd name="connsiteX2" fmla="*/ 1142740 w 1142740"/>
                  <a:gd name="connsiteY2" fmla="*/ 1264280 h 1264280"/>
                  <a:gd name="connsiteX3" fmla="*/ 919432 w 1142740"/>
                  <a:gd name="connsiteY3" fmla="*/ 0 h 1264280"/>
                  <a:gd name="connsiteX0" fmla="*/ 1123094 w 1142740"/>
                  <a:gd name="connsiteY0" fmla="*/ 0 h 1414071"/>
                  <a:gd name="connsiteX1" fmla="*/ 0 w 1142740"/>
                  <a:gd name="connsiteY1" fmla="*/ 273875 h 1414071"/>
                  <a:gd name="connsiteX2" fmla="*/ 1142740 w 1142740"/>
                  <a:gd name="connsiteY2" fmla="*/ 1414071 h 1414071"/>
                  <a:gd name="connsiteX3" fmla="*/ 1123094 w 1142740"/>
                  <a:gd name="connsiteY3" fmla="*/ 0 h 1414071"/>
                  <a:gd name="connsiteX0" fmla="*/ 1123094 w 1123094"/>
                  <a:gd name="connsiteY0" fmla="*/ 0 h 1056028"/>
                  <a:gd name="connsiteX1" fmla="*/ 0 w 1123094"/>
                  <a:gd name="connsiteY1" fmla="*/ 273875 h 1056028"/>
                  <a:gd name="connsiteX2" fmla="*/ 1012688 w 1123094"/>
                  <a:gd name="connsiteY2" fmla="*/ 1056028 h 1056028"/>
                  <a:gd name="connsiteX3" fmla="*/ 1123094 w 1123094"/>
                  <a:gd name="connsiteY3" fmla="*/ 0 h 1056028"/>
                  <a:gd name="connsiteX0" fmla="*/ 1105036 w 1105036"/>
                  <a:gd name="connsiteY0" fmla="*/ 0 h 1177060"/>
                  <a:gd name="connsiteX1" fmla="*/ 0 w 1105036"/>
                  <a:gd name="connsiteY1" fmla="*/ 394907 h 1177060"/>
                  <a:gd name="connsiteX2" fmla="*/ 1012688 w 1105036"/>
                  <a:gd name="connsiteY2" fmla="*/ 1177060 h 1177060"/>
                  <a:gd name="connsiteX3" fmla="*/ 1105036 w 1105036"/>
                  <a:gd name="connsiteY3" fmla="*/ 0 h 1177060"/>
                  <a:gd name="connsiteX0" fmla="*/ 1124566 w 1124566"/>
                  <a:gd name="connsiteY0" fmla="*/ 0 h 1067363"/>
                  <a:gd name="connsiteX1" fmla="*/ 0 w 1124566"/>
                  <a:gd name="connsiteY1" fmla="*/ 285210 h 1067363"/>
                  <a:gd name="connsiteX2" fmla="*/ 1012688 w 1124566"/>
                  <a:gd name="connsiteY2" fmla="*/ 1067363 h 1067363"/>
                  <a:gd name="connsiteX3" fmla="*/ 1124566 w 1124566"/>
                  <a:gd name="connsiteY3" fmla="*/ 0 h 1067363"/>
                  <a:gd name="connsiteX0" fmla="*/ 1124566 w 1124566"/>
                  <a:gd name="connsiteY0" fmla="*/ 0 h 1265949"/>
                  <a:gd name="connsiteX1" fmla="*/ 0 w 1124566"/>
                  <a:gd name="connsiteY1" fmla="*/ 285210 h 1265949"/>
                  <a:gd name="connsiteX2" fmla="*/ 999186 w 1124566"/>
                  <a:gd name="connsiteY2" fmla="*/ 1265949 h 1265949"/>
                  <a:gd name="connsiteX3" fmla="*/ 1124566 w 1124566"/>
                  <a:gd name="connsiteY3" fmla="*/ 0 h 1265949"/>
                </a:gdLst>
                <a:ahLst/>
                <a:cxnLst>
                  <a:cxn ang="0">
                    <a:pos x="connsiteX0" y="connsiteY0"/>
                  </a:cxn>
                  <a:cxn ang="0">
                    <a:pos x="connsiteX1" y="connsiteY1"/>
                  </a:cxn>
                  <a:cxn ang="0">
                    <a:pos x="connsiteX2" y="connsiteY2"/>
                  </a:cxn>
                  <a:cxn ang="0">
                    <a:pos x="connsiteX3" y="connsiteY3"/>
                  </a:cxn>
                </a:cxnLst>
                <a:rect l="l" t="t" r="r" b="b"/>
                <a:pathLst>
                  <a:path w="1124566" h="1265949">
                    <a:moveTo>
                      <a:pt x="1124566" y="0"/>
                    </a:moveTo>
                    <a:lnTo>
                      <a:pt x="0" y="285210"/>
                    </a:lnTo>
                    <a:lnTo>
                      <a:pt x="999186" y="1265949"/>
                    </a:lnTo>
                    <a:lnTo>
                      <a:pt x="1124566" y="0"/>
                    </a:lnTo>
                    <a:close/>
                  </a:path>
                </a:pathLst>
              </a:custGeom>
              <a:gradFill flip="none" rotWithShape="1">
                <a:gsLst>
                  <a:gs pos="12000">
                    <a:srgbClr val="8F52E2">
                      <a:lumMod val="0"/>
                    </a:srgbClr>
                  </a:gs>
                  <a:gs pos="100000">
                    <a:srgbClr val="8F52E2">
                      <a:alpha val="15000"/>
                    </a:srgbClr>
                  </a:gs>
                </a:gsLst>
                <a:lin ang="19440000" scaled="0"/>
                <a:tileRect/>
              </a:gradFill>
              <a:ln w="6350"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mn-lt"/>
                  <a:ea typeface="+mj-ea"/>
                  <a:cs typeface="Arial"/>
                </a:endParaRPr>
              </a:p>
            </p:txBody>
          </p:sp>
        </p:grpSp>
        <p:sp>
          <p:nvSpPr>
            <p:cNvPr id="48" name="TextBox 51">
              <a:extLst>
                <a:ext uri="{FF2B5EF4-FFF2-40B4-BE49-F238E27FC236}">
                  <a16:creationId xmlns:a16="http://schemas.microsoft.com/office/drawing/2014/main" id="{BBA17052-0752-B14A-8AAF-D90E7885FA00}"/>
                </a:ext>
              </a:extLst>
            </p:cNvPr>
            <p:cNvSpPr txBox="1"/>
            <p:nvPr/>
          </p:nvSpPr>
          <p:spPr>
            <a:xfrm>
              <a:off x="8813591" y="2485745"/>
              <a:ext cx="1343996" cy="300710"/>
            </a:xfrm>
            <a:prstGeom prst="rect">
              <a:avLst/>
            </a:prstGeom>
            <a:noFill/>
            <a:ln>
              <a:noFill/>
            </a:ln>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effectLst/>
                  <a:uLnTx/>
                  <a:uFillTx/>
                  <a:latin typeface="+mn-lt"/>
                  <a:ea typeface="+mn-ea"/>
                  <a:cs typeface="+mn-cs"/>
                </a:rPr>
                <a:t>Data Scientists</a:t>
              </a:r>
            </a:p>
          </p:txBody>
        </p:sp>
        <p:sp>
          <p:nvSpPr>
            <p:cNvPr id="49" name="TextBox 59">
              <a:extLst>
                <a:ext uri="{FF2B5EF4-FFF2-40B4-BE49-F238E27FC236}">
                  <a16:creationId xmlns:a16="http://schemas.microsoft.com/office/drawing/2014/main" id="{660D382C-200E-574A-9FFD-603BDCD60BEB}"/>
                </a:ext>
              </a:extLst>
            </p:cNvPr>
            <p:cNvSpPr txBox="1"/>
            <p:nvPr/>
          </p:nvSpPr>
          <p:spPr>
            <a:xfrm>
              <a:off x="7931478" y="477818"/>
              <a:ext cx="951515"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FFFF00">
                      <a:alpha val="70000"/>
                    </a:srgbClr>
                  </a:solidFill>
                  <a:effectLst/>
                  <a:uLnTx/>
                  <a:uFillTx/>
                  <a:latin typeface="+mn-lt"/>
                  <a:ea typeface="+mn-ea"/>
                  <a:cs typeface="+mn-cs"/>
                </a:rPr>
                <a:t>Big Data</a:t>
              </a:r>
            </a:p>
          </p:txBody>
        </p:sp>
        <p:sp>
          <p:nvSpPr>
            <p:cNvPr id="50" name="TextBox 60">
              <a:extLst>
                <a:ext uri="{FF2B5EF4-FFF2-40B4-BE49-F238E27FC236}">
                  <a16:creationId xmlns:a16="http://schemas.microsoft.com/office/drawing/2014/main" id="{E29A697A-D4F6-4B42-B59E-54A2F20703CC}"/>
                </a:ext>
              </a:extLst>
            </p:cNvPr>
            <p:cNvSpPr txBox="1"/>
            <p:nvPr/>
          </p:nvSpPr>
          <p:spPr>
            <a:xfrm>
              <a:off x="9397260" y="2022879"/>
              <a:ext cx="1314111"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accent4">
                      <a:lumMod val="40000"/>
                      <a:lumOff val="60000"/>
                      <a:alpha val="90000"/>
                    </a:schemeClr>
                  </a:solidFill>
                  <a:effectLst/>
                  <a:uLnTx/>
                  <a:uFillTx/>
                  <a:latin typeface="+mn-lt"/>
                  <a:ea typeface="+mn-ea"/>
                  <a:cs typeface="+mn-cs"/>
                </a:rPr>
                <a:t>Feature Analytics</a:t>
              </a:r>
            </a:p>
          </p:txBody>
        </p:sp>
        <p:sp>
          <p:nvSpPr>
            <p:cNvPr id="51" name="TextBox 64">
              <a:extLst>
                <a:ext uri="{FF2B5EF4-FFF2-40B4-BE49-F238E27FC236}">
                  <a16:creationId xmlns:a16="http://schemas.microsoft.com/office/drawing/2014/main" id="{73E51751-72FB-7C43-8408-1466BC8E058B}"/>
                </a:ext>
              </a:extLst>
            </p:cNvPr>
            <p:cNvSpPr txBox="1"/>
            <p:nvPr/>
          </p:nvSpPr>
          <p:spPr>
            <a:xfrm>
              <a:off x="9662904" y="982156"/>
              <a:ext cx="1314111"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tx1">
                      <a:alpha val="90000"/>
                    </a:schemeClr>
                  </a:solidFill>
                  <a:effectLst/>
                  <a:uLnTx/>
                  <a:uFillTx/>
                  <a:latin typeface="+mn-lt"/>
                  <a:ea typeface="+mn-ea"/>
                  <a:cs typeface="+mn-cs"/>
                </a:rPr>
                <a:t>Raster Analytics</a:t>
              </a:r>
            </a:p>
          </p:txBody>
        </p:sp>
        <p:pic>
          <p:nvPicPr>
            <p:cNvPr id="52" name="Picture 51">
              <a:extLst>
                <a:ext uri="{FF2B5EF4-FFF2-40B4-BE49-F238E27FC236}">
                  <a16:creationId xmlns:a16="http://schemas.microsoft.com/office/drawing/2014/main" id="{7A354AF3-6053-784A-9572-335A3059AD51}"/>
                </a:ext>
              </a:extLst>
            </p:cNvPr>
            <p:cNvPicPr>
              <a:picLocks noChangeAspect="1"/>
            </p:cNvPicPr>
            <p:nvPr/>
          </p:nvPicPr>
          <p:blipFill>
            <a:blip r:embed="rId3"/>
            <a:stretch>
              <a:fillRect/>
            </a:stretch>
          </p:blipFill>
          <p:spPr>
            <a:xfrm>
              <a:off x="7959376" y="904663"/>
              <a:ext cx="895720" cy="1970583"/>
            </a:xfrm>
            <a:prstGeom prst="rect">
              <a:avLst/>
            </a:prstGeom>
          </p:spPr>
        </p:pic>
        <p:sp>
          <p:nvSpPr>
            <p:cNvPr id="53" name="Rectangle 52">
              <a:extLst>
                <a:ext uri="{FF2B5EF4-FFF2-40B4-BE49-F238E27FC236}">
                  <a16:creationId xmlns:a16="http://schemas.microsoft.com/office/drawing/2014/main" id="{3BEDD1BD-68C5-4743-9597-FF4231C7ED2E}"/>
                </a:ext>
              </a:extLst>
            </p:cNvPr>
            <p:cNvSpPr/>
            <p:nvPr/>
          </p:nvSpPr>
          <p:spPr bwMode="auto">
            <a:xfrm>
              <a:off x="9803530" y="1434934"/>
              <a:ext cx="927317" cy="473247"/>
            </a:xfrm>
            <a:prstGeom prst="rect">
              <a:avLst/>
            </a:prstGeom>
            <a:blipFill>
              <a:blip r:embed="rId4"/>
              <a:stretch>
                <a:fillRect/>
              </a:stretch>
            </a:blip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pic>
          <p:nvPicPr>
            <p:cNvPr id="54" name="Picture 53">
              <a:extLst>
                <a:ext uri="{FF2B5EF4-FFF2-40B4-BE49-F238E27FC236}">
                  <a16:creationId xmlns:a16="http://schemas.microsoft.com/office/drawing/2014/main" id="{71E96300-8930-EE4D-A747-ADAB2EA92DC7}"/>
                </a:ext>
              </a:extLst>
            </p:cNvPr>
            <p:cNvPicPr>
              <a:picLocks noChangeAspect="1"/>
            </p:cNvPicPr>
            <p:nvPr/>
          </p:nvPicPr>
          <p:blipFill>
            <a:blip r:embed="rId5"/>
            <a:stretch>
              <a:fillRect/>
            </a:stretch>
          </p:blipFill>
          <p:spPr>
            <a:xfrm>
              <a:off x="8646924" y="1130642"/>
              <a:ext cx="1109388" cy="1005265"/>
            </a:xfrm>
            <a:prstGeom prst="rect">
              <a:avLst/>
            </a:prstGeom>
          </p:spPr>
        </p:pic>
      </p:grpSp>
      <p:grpSp>
        <p:nvGrpSpPr>
          <p:cNvPr id="57" name="Group 56">
            <a:extLst>
              <a:ext uri="{FF2B5EF4-FFF2-40B4-BE49-F238E27FC236}">
                <a16:creationId xmlns:a16="http://schemas.microsoft.com/office/drawing/2014/main" id="{E3681392-D1AB-9740-8F21-B85C85391822}"/>
              </a:ext>
            </a:extLst>
          </p:cNvPr>
          <p:cNvGrpSpPr/>
          <p:nvPr/>
        </p:nvGrpSpPr>
        <p:grpSpPr>
          <a:xfrm>
            <a:off x="5902686" y="193837"/>
            <a:ext cx="4257817" cy="4144456"/>
            <a:chOff x="5428480" y="193837"/>
            <a:chExt cx="4257817" cy="4144456"/>
          </a:xfrm>
        </p:grpSpPr>
        <p:grpSp>
          <p:nvGrpSpPr>
            <p:cNvPr id="58" name="Group 57">
              <a:extLst>
                <a:ext uri="{FF2B5EF4-FFF2-40B4-BE49-F238E27FC236}">
                  <a16:creationId xmlns:a16="http://schemas.microsoft.com/office/drawing/2014/main" id="{16FF2A27-5B63-3E40-BE18-F72C6051BF47}"/>
                </a:ext>
              </a:extLst>
            </p:cNvPr>
            <p:cNvGrpSpPr/>
            <p:nvPr/>
          </p:nvGrpSpPr>
          <p:grpSpPr>
            <a:xfrm>
              <a:off x="5428480" y="193837"/>
              <a:ext cx="4257817" cy="4144456"/>
              <a:chOff x="5428480" y="193837"/>
              <a:chExt cx="4257817" cy="4144456"/>
            </a:xfrm>
          </p:grpSpPr>
          <p:sp>
            <p:nvSpPr>
              <p:cNvPr id="63" name="Isosceles Triangle 120">
                <a:extLst>
                  <a:ext uri="{FF2B5EF4-FFF2-40B4-BE49-F238E27FC236}">
                    <a16:creationId xmlns:a16="http://schemas.microsoft.com/office/drawing/2014/main" id="{2276397F-70C4-4B4F-9161-3DDCF0A793FD}"/>
                  </a:ext>
                </a:extLst>
              </p:cNvPr>
              <p:cNvSpPr/>
              <p:nvPr/>
            </p:nvSpPr>
            <p:spPr bwMode="auto">
              <a:xfrm>
                <a:off x="5428480" y="951513"/>
                <a:ext cx="4257817" cy="2511850"/>
              </a:xfrm>
              <a:custGeom>
                <a:avLst/>
                <a:gdLst>
                  <a:gd name="connsiteX0" fmla="*/ 0 w 1020164"/>
                  <a:gd name="connsiteY0" fmla="*/ 1020163 h 1020163"/>
                  <a:gd name="connsiteX1" fmla="*/ 0 w 1020164"/>
                  <a:gd name="connsiteY1" fmla="*/ 0 h 1020163"/>
                  <a:gd name="connsiteX2" fmla="*/ 1020164 w 1020164"/>
                  <a:gd name="connsiteY2" fmla="*/ 1020163 h 1020163"/>
                  <a:gd name="connsiteX3" fmla="*/ 0 w 1020164"/>
                  <a:gd name="connsiteY3" fmla="*/ 1020163 h 1020163"/>
                  <a:gd name="connsiteX0" fmla="*/ 821102 w 1020164"/>
                  <a:gd name="connsiteY0" fmla="*/ 0 h 1259102"/>
                  <a:gd name="connsiteX1" fmla="*/ 0 w 1020164"/>
                  <a:gd name="connsiteY1" fmla="*/ 238939 h 1259102"/>
                  <a:gd name="connsiteX2" fmla="*/ 1020164 w 1020164"/>
                  <a:gd name="connsiteY2" fmla="*/ 1259102 h 1259102"/>
                  <a:gd name="connsiteX3" fmla="*/ 821102 w 1020164"/>
                  <a:gd name="connsiteY3" fmla="*/ 0 h 1259102"/>
                  <a:gd name="connsiteX0" fmla="*/ 821102 w 883550"/>
                  <a:gd name="connsiteY0" fmla="*/ 0 h 2410179"/>
                  <a:gd name="connsiteX1" fmla="*/ 0 w 883550"/>
                  <a:gd name="connsiteY1" fmla="*/ 238939 h 2410179"/>
                  <a:gd name="connsiteX2" fmla="*/ 883550 w 883550"/>
                  <a:gd name="connsiteY2" fmla="*/ 2410179 h 2410179"/>
                  <a:gd name="connsiteX3" fmla="*/ 821102 w 883550"/>
                  <a:gd name="connsiteY3" fmla="*/ 0 h 2410179"/>
                  <a:gd name="connsiteX0" fmla="*/ 694608 w 883550"/>
                  <a:gd name="connsiteY0" fmla="*/ 439375 h 2171241"/>
                  <a:gd name="connsiteX1" fmla="*/ 0 w 883550"/>
                  <a:gd name="connsiteY1" fmla="*/ 1 h 2171241"/>
                  <a:gd name="connsiteX2" fmla="*/ 883550 w 883550"/>
                  <a:gd name="connsiteY2" fmla="*/ 2171241 h 2171241"/>
                  <a:gd name="connsiteX3" fmla="*/ 694608 w 883550"/>
                  <a:gd name="connsiteY3" fmla="*/ 439375 h 2171241"/>
                  <a:gd name="connsiteX0" fmla="*/ 709787 w 898729"/>
                  <a:gd name="connsiteY0" fmla="*/ 357154 h 2089020"/>
                  <a:gd name="connsiteX1" fmla="*/ 0 w 898729"/>
                  <a:gd name="connsiteY1" fmla="*/ 0 h 2089020"/>
                  <a:gd name="connsiteX2" fmla="*/ 898729 w 898729"/>
                  <a:gd name="connsiteY2" fmla="*/ 2089020 h 2089020"/>
                  <a:gd name="connsiteX3" fmla="*/ 709787 w 898729"/>
                  <a:gd name="connsiteY3" fmla="*/ 357154 h 2089020"/>
                  <a:gd name="connsiteX0" fmla="*/ 895312 w 898729"/>
                  <a:gd name="connsiteY0" fmla="*/ 0 h 2758757"/>
                  <a:gd name="connsiteX1" fmla="*/ 0 w 898729"/>
                  <a:gd name="connsiteY1" fmla="*/ 669737 h 2758757"/>
                  <a:gd name="connsiteX2" fmla="*/ 898729 w 898729"/>
                  <a:gd name="connsiteY2" fmla="*/ 2758757 h 2758757"/>
                  <a:gd name="connsiteX3" fmla="*/ 895312 w 898729"/>
                  <a:gd name="connsiteY3" fmla="*/ 0 h 2758757"/>
                  <a:gd name="connsiteX0" fmla="*/ 1628136 w 1631553"/>
                  <a:gd name="connsiteY0" fmla="*/ 0 h 2758757"/>
                  <a:gd name="connsiteX1" fmla="*/ 0 w 1631553"/>
                  <a:gd name="connsiteY1" fmla="*/ 2205363 h 2758757"/>
                  <a:gd name="connsiteX2" fmla="*/ 1631553 w 1631553"/>
                  <a:gd name="connsiteY2" fmla="*/ 2758757 h 2758757"/>
                  <a:gd name="connsiteX3" fmla="*/ 1628136 w 1631553"/>
                  <a:gd name="connsiteY3" fmla="*/ 0 h 2758757"/>
                  <a:gd name="connsiteX0" fmla="*/ 1512183 w 1631553"/>
                  <a:gd name="connsiteY0" fmla="*/ 0 h 4624118"/>
                  <a:gd name="connsiteX1" fmla="*/ 0 w 1631553"/>
                  <a:gd name="connsiteY1" fmla="*/ 4070724 h 4624118"/>
                  <a:gd name="connsiteX2" fmla="*/ 1631553 w 1631553"/>
                  <a:gd name="connsiteY2" fmla="*/ 4624118 h 4624118"/>
                  <a:gd name="connsiteX3" fmla="*/ 1512183 w 1631553"/>
                  <a:gd name="connsiteY3" fmla="*/ 0 h 4624118"/>
                  <a:gd name="connsiteX0" fmla="*/ 1512183 w 1552705"/>
                  <a:gd name="connsiteY0" fmla="*/ 0 h 5735798"/>
                  <a:gd name="connsiteX1" fmla="*/ 0 w 1552705"/>
                  <a:gd name="connsiteY1" fmla="*/ 4070724 h 5735798"/>
                  <a:gd name="connsiteX2" fmla="*/ 1552705 w 1552705"/>
                  <a:gd name="connsiteY2" fmla="*/ 5735798 h 5735798"/>
                  <a:gd name="connsiteX3" fmla="*/ 1512183 w 1552705"/>
                  <a:gd name="connsiteY3" fmla="*/ 0 h 5735798"/>
                  <a:gd name="connsiteX0" fmla="*/ 1155047 w 1552705"/>
                  <a:gd name="connsiteY0" fmla="*/ 0 h 5255325"/>
                  <a:gd name="connsiteX1" fmla="*/ 0 w 1552705"/>
                  <a:gd name="connsiteY1" fmla="*/ 3590251 h 5255325"/>
                  <a:gd name="connsiteX2" fmla="*/ 1552705 w 1552705"/>
                  <a:gd name="connsiteY2" fmla="*/ 5255325 h 5255325"/>
                  <a:gd name="connsiteX3" fmla="*/ 1155047 w 1552705"/>
                  <a:gd name="connsiteY3" fmla="*/ 0 h 5255325"/>
                  <a:gd name="connsiteX0" fmla="*/ 1155047 w 1320799"/>
                  <a:gd name="connsiteY0" fmla="*/ 0 h 5217641"/>
                  <a:gd name="connsiteX1" fmla="*/ 0 w 1320799"/>
                  <a:gd name="connsiteY1" fmla="*/ 3590251 h 5217641"/>
                  <a:gd name="connsiteX2" fmla="*/ 1320799 w 1320799"/>
                  <a:gd name="connsiteY2" fmla="*/ 5217641 h 5217641"/>
                  <a:gd name="connsiteX3" fmla="*/ 1155047 w 1320799"/>
                  <a:gd name="connsiteY3" fmla="*/ 0 h 5217641"/>
                  <a:gd name="connsiteX0" fmla="*/ 1363763 w 1363763"/>
                  <a:gd name="connsiteY0" fmla="*/ 0 h 4869064"/>
                  <a:gd name="connsiteX1" fmla="*/ 0 w 1363763"/>
                  <a:gd name="connsiteY1" fmla="*/ 3241674 h 4869064"/>
                  <a:gd name="connsiteX2" fmla="*/ 1320799 w 1363763"/>
                  <a:gd name="connsiteY2" fmla="*/ 4869064 h 4869064"/>
                  <a:gd name="connsiteX3" fmla="*/ 1363763 w 1363763"/>
                  <a:gd name="connsiteY3" fmla="*/ 0 h 4869064"/>
                  <a:gd name="connsiteX0" fmla="*/ 1363763 w 1696487"/>
                  <a:gd name="connsiteY0" fmla="*/ 0 h 4878484"/>
                  <a:gd name="connsiteX1" fmla="*/ 0 w 1696487"/>
                  <a:gd name="connsiteY1" fmla="*/ 3241674 h 4878484"/>
                  <a:gd name="connsiteX2" fmla="*/ 1696487 w 1696487"/>
                  <a:gd name="connsiteY2" fmla="*/ 4878484 h 4878484"/>
                  <a:gd name="connsiteX3" fmla="*/ 1363763 w 1696487"/>
                  <a:gd name="connsiteY3" fmla="*/ 0 h 4878484"/>
                  <a:gd name="connsiteX0" fmla="*/ 1363763 w 1779973"/>
                  <a:gd name="connsiteY0" fmla="*/ 0 h 5585060"/>
                  <a:gd name="connsiteX1" fmla="*/ 0 w 1779973"/>
                  <a:gd name="connsiteY1" fmla="*/ 3241674 h 5585060"/>
                  <a:gd name="connsiteX2" fmla="*/ 1779973 w 1779973"/>
                  <a:gd name="connsiteY2" fmla="*/ 5585060 h 5585060"/>
                  <a:gd name="connsiteX3" fmla="*/ 1363763 w 1779973"/>
                  <a:gd name="connsiteY3" fmla="*/ 0 h 5585060"/>
                  <a:gd name="connsiteX0" fmla="*/ 1833760 w 1833760"/>
                  <a:gd name="connsiteY0" fmla="*/ 0 h 4555029"/>
                  <a:gd name="connsiteX1" fmla="*/ 0 w 1833760"/>
                  <a:gd name="connsiteY1" fmla="*/ 2211643 h 4555029"/>
                  <a:gd name="connsiteX2" fmla="*/ 1779973 w 1833760"/>
                  <a:gd name="connsiteY2" fmla="*/ 4555029 h 4555029"/>
                  <a:gd name="connsiteX3" fmla="*/ 1833760 w 1833760"/>
                  <a:gd name="connsiteY3" fmla="*/ 0 h 4555029"/>
                  <a:gd name="connsiteX0" fmla="*/ 1833760 w 1984050"/>
                  <a:gd name="connsiteY0" fmla="*/ 0 h 4542467"/>
                  <a:gd name="connsiteX1" fmla="*/ 0 w 1984050"/>
                  <a:gd name="connsiteY1" fmla="*/ 2211643 h 4542467"/>
                  <a:gd name="connsiteX2" fmla="*/ 1984050 w 1984050"/>
                  <a:gd name="connsiteY2" fmla="*/ 4542467 h 4542467"/>
                  <a:gd name="connsiteX3" fmla="*/ 1833760 w 1984050"/>
                  <a:gd name="connsiteY3" fmla="*/ 0 h 4542467"/>
                  <a:gd name="connsiteX0" fmla="*/ 1833760 w 1984050"/>
                  <a:gd name="connsiteY0" fmla="*/ 0 h 4542467"/>
                  <a:gd name="connsiteX1" fmla="*/ 897728 w 1984050"/>
                  <a:gd name="connsiteY1" fmla="*/ 1099484 h 4542467"/>
                  <a:gd name="connsiteX2" fmla="*/ 0 w 1984050"/>
                  <a:gd name="connsiteY2" fmla="*/ 2211643 h 4542467"/>
                  <a:gd name="connsiteX3" fmla="*/ 1984050 w 1984050"/>
                  <a:gd name="connsiteY3" fmla="*/ 4542467 h 4542467"/>
                  <a:gd name="connsiteX4" fmla="*/ 1833760 w 1984050"/>
                  <a:gd name="connsiteY4" fmla="*/ 0 h 4542467"/>
                  <a:gd name="connsiteX0" fmla="*/ 2347517 w 2497807"/>
                  <a:gd name="connsiteY0" fmla="*/ 376652 h 4919119"/>
                  <a:gd name="connsiteX1" fmla="*/ 0 w 2497807"/>
                  <a:gd name="connsiteY1" fmla="*/ 0 h 4919119"/>
                  <a:gd name="connsiteX2" fmla="*/ 513757 w 2497807"/>
                  <a:gd name="connsiteY2" fmla="*/ 2588295 h 4919119"/>
                  <a:gd name="connsiteX3" fmla="*/ 2497807 w 2497807"/>
                  <a:gd name="connsiteY3" fmla="*/ 4919119 h 4919119"/>
                  <a:gd name="connsiteX4" fmla="*/ 2347517 w 2497807"/>
                  <a:gd name="connsiteY4" fmla="*/ 376652 h 4919119"/>
                  <a:gd name="connsiteX0" fmla="*/ 2416372 w 2566662"/>
                  <a:gd name="connsiteY0" fmla="*/ 376652 h 4919119"/>
                  <a:gd name="connsiteX1" fmla="*/ 68855 w 2566662"/>
                  <a:gd name="connsiteY1" fmla="*/ 0 h 4919119"/>
                  <a:gd name="connsiteX2" fmla="*/ 0 w 2566662"/>
                  <a:gd name="connsiteY2" fmla="*/ 2917680 h 4919119"/>
                  <a:gd name="connsiteX3" fmla="*/ 2566662 w 2566662"/>
                  <a:gd name="connsiteY3" fmla="*/ 4919119 h 4919119"/>
                  <a:gd name="connsiteX4" fmla="*/ 2416372 w 2566662"/>
                  <a:gd name="connsiteY4" fmla="*/ 376652 h 4919119"/>
                  <a:gd name="connsiteX0" fmla="*/ 2416372 w 2566662"/>
                  <a:gd name="connsiteY0" fmla="*/ 376652 h 4919119"/>
                  <a:gd name="connsiteX1" fmla="*/ 1113955 w 2566662"/>
                  <a:gd name="connsiteY1" fmla="*/ 158596 h 4919119"/>
                  <a:gd name="connsiteX2" fmla="*/ 68855 w 2566662"/>
                  <a:gd name="connsiteY2" fmla="*/ 0 h 4919119"/>
                  <a:gd name="connsiteX3" fmla="*/ 0 w 2566662"/>
                  <a:gd name="connsiteY3" fmla="*/ 2917680 h 4919119"/>
                  <a:gd name="connsiteX4" fmla="*/ 2566662 w 2566662"/>
                  <a:gd name="connsiteY4" fmla="*/ 4919119 h 4919119"/>
                  <a:gd name="connsiteX5" fmla="*/ 2416372 w 2566662"/>
                  <a:gd name="connsiteY5" fmla="*/ 376652 h 4919119"/>
                  <a:gd name="connsiteX0" fmla="*/ 2416372 w 2566662"/>
                  <a:gd name="connsiteY0" fmla="*/ 376652 h 4919119"/>
                  <a:gd name="connsiteX1" fmla="*/ 1059898 w 2566662"/>
                  <a:gd name="connsiteY1" fmla="*/ 2012915 h 4919119"/>
                  <a:gd name="connsiteX2" fmla="*/ 68855 w 2566662"/>
                  <a:gd name="connsiteY2" fmla="*/ 0 h 4919119"/>
                  <a:gd name="connsiteX3" fmla="*/ 0 w 2566662"/>
                  <a:gd name="connsiteY3" fmla="*/ 2917680 h 4919119"/>
                  <a:gd name="connsiteX4" fmla="*/ 2566662 w 2566662"/>
                  <a:gd name="connsiteY4" fmla="*/ 4919119 h 4919119"/>
                  <a:gd name="connsiteX5" fmla="*/ 2416372 w 2566662"/>
                  <a:gd name="connsiteY5" fmla="*/ 376652 h 4919119"/>
                  <a:gd name="connsiteX0" fmla="*/ 2470429 w 2566662"/>
                  <a:gd name="connsiteY0" fmla="*/ 962226 h 4919119"/>
                  <a:gd name="connsiteX1" fmla="*/ 1059898 w 2566662"/>
                  <a:gd name="connsiteY1" fmla="*/ 2012915 h 4919119"/>
                  <a:gd name="connsiteX2" fmla="*/ 68855 w 2566662"/>
                  <a:gd name="connsiteY2" fmla="*/ 0 h 4919119"/>
                  <a:gd name="connsiteX3" fmla="*/ 0 w 2566662"/>
                  <a:gd name="connsiteY3" fmla="*/ 2917680 h 4919119"/>
                  <a:gd name="connsiteX4" fmla="*/ 2566662 w 2566662"/>
                  <a:gd name="connsiteY4" fmla="*/ 4919119 h 4919119"/>
                  <a:gd name="connsiteX5" fmla="*/ 2470429 w 2566662"/>
                  <a:gd name="connsiteY5" fmla="*/ 962226 h 4919119"/>
                  <a:gd name="connsiteX0" fmla="*/ 2470429 w 2470429"/>
                  <a:gd name="connsiteY0" fmla="*/ 962226 h 3186794"/>
                  <a:gd name="connsiteX1" fmla="*/ 1059898 w 2470429"/>
                  <a:gd name="connsiteY1" fmla="*/ 2012915 h 3186794"/>
                  <a:gd name="connsiteX2" fmla="*/ 68855 w 2470429"/>
                  <a:gd name="connsiteY2" fmla="*/ 0 h 3186794"/>
                  <a:gd name="connsiteX3" fmla="*/ 0 w 2470429"/>
                  <a:gd name="connsiteY3" fmla="*/ 2917680 h 3186794"/>
                  <a:gd name="connsiteX4" fmla="*/ 2452542 w 2470429"/>
                  <a:gd name="connsiteY4" fmla="*/ 3186794 h 3186794"/>
                  <a:gd name="connsiteX5" fmla="*/ 2470429 w 2470429"/>
                  <a:gd name="connsiteY5" fmla="*/ 962226 h 3186794"/>
                  <a:gd name="connsiteX0" fmla="*/ 2470429 w 2470429"/>
                  <a:gd name="connsiteY0" fmla="*/ 962226 h 3186794"/>
                  <a:gd name="connsiteX1" fmla="*/ 1059898 w 2470429"/>
                  <a:gd name="connsiteY1" fmla="*/ 2012915 h 3186794"/>
                  <a:gd name="connsiteX2" fmla="*/ 68855 w 2470429"/>
                  <a:gd name="connsiteY2" fmla="*/ 0 h 3186794"/>
                  <a:gd name="connsiteX3" fmla="*/ 0 w 2470429"/>
                  <a:gd name="connsiteY3" fmla="*/ 2917680 h 3186794"/>
                  <a:gd name="connsiteX4" fmla="*/ 753576 w 2470429"/>
                  <a:gd name="connsiteY4" fmla="*/ 2988871 h 3186794"/>
                  <a:gd name="connsiteX5" fmla="*/ 2452542 w 2470429"/>
                  <a:gd name="connsiteY5" fmla="*/ 3186794 h 3186794"/>
                  <a:gd name="connsiteX6" fmla="*/ 2470429 w 2470429"/>
                  <a:gd name="connsiteY6" fmla="*/ 962226 h 3186794"/>
                  <a:gd name="connsiteX0" fmla="*/ 2470429 w 2470429"/>
                  <a:gd name="connsiteY0" fmla="*/ 962226 h 3379253"/>
                  <a:gd name="connsiteX1" fmla="*/ 1059898 w 2470429"/>
                  <a:gd name="connsiteY1" fmla="*/ 2012915 h 3379253"/>
                  <a:gd name="connsiteX2" fmla="*/ 68855 w 2470429"/>
                  <a:gd name="connsiteY2" fmla="*/ 0 h 3379253"/>
                  <a:gd name="connsiteX3" fmla="*/ 0 w 2470429"/>
                  <a:gd name="connsiteY3" fmla="*/ 2917680 h 3379253"/>
                  <a:gd name="connsiteX4" fmla="*/ 273071 w 2470429"/>
                  <a:gd name="connsiteY4" fmla="*/ 3379253 h 3379253"/>
                  <a:gd name="connsiteX5" fmla="*/ 2452542 w 2470429"/>
                  <a:gd name="connsiteY5" fmla="*/ 3186794 h 3379253"/>
                  <a:gd name="connsiteX6" fmla="*/ 2470429 w 2470429"/>
                  <a:gd name="connsiteY6" fmla="*/ 962226 h 3379253"/>
                  <a:gd name="connsiteX0" fmla="*/ 3431440 w 3431440"/>
                  <a:gd name="connsiteY0" fmla="*/ 962226 h 4186424"/>
                  <a:gd name="connsiteX1" fmla="*/ 2020909 w 3431440"/>
                  <a:gd name="connsiteY1" fmla="*/ 2012915 h 4186424"/>
                  <a:gd name="connsiteX2" fmla="*/ 1029866 w 3431440"/>
                  <a:gd name="connsiteY2" fmla="*/ 0 h 4186424"/>
                  <a:gd name="connsiteX3" fmla="*/ 0 w 3431440"/>
                  <a:gd name="connsiteY3" fmla="*/ 4186424 h 4186424"/>
                  <a:gd name="connsiteX4" fmla="*/ 1234082 w 3431440"/>
                  <a:gd name="connsiteY4" fmla="*/ 3379253 h 4186424"/>
                  <a:gd name="connsiteX5" fmla="*/ 3413553 w 3431440"/>
                  <a:gd name="connsiteY5" fmla="*/ 3186794 h 4186424"/>
                  <a:gd name="connsiteX6" fmla="*/ 3431440 w 3431440"/>
                  <a:gd name="connsiteY6" fmla="*/ 962226 h 4186424"/>
                  <a:gd name="connsiteX0" fmla="*/ 3431440 w 3431440"/>
                  <a:gd name="connsiteY0" fmla="*/ 962226 h 4186424"/>
                  <a:gd name="connsiteX1" fmla="*/ 2020909 w 3431440"/>
                  <a:gd name="connsiteY1" fmla="*/ 2012915 h 4186424"/>
                  <a:gd name="connsiteX2" fmla="*/ 1029866 w 3431440"/>
                  <a:gd name="connsiteY2" fmla="*/ 0 h 4186424"/>
                  <a:gd name="connsiteX3" fmla="*/ 0 w 3431440"/>
                  <a:gd name="connsiteY3" fmla="*/ 4186424 h 4186424"/>
                  <a:gd name="connsiteX4" fmla="*/ 1234082 w 3431440"/>
                  <a:gd name="connsiteY4" fmla="*/ 3379253 h 4186424"/>
                  <a:gd name="connsiteX5" fmla="*/ 1149994 w 3431440"/>
                  <a:gd name="connsiteY5" fmla="*/ 3110866 h 4186424"/>
                  <a:gd name="connsiteX6" fmla="*/ 3413553 w 3431440"/>
                  <a:gd name="connsiteY6" fmla="*/ 3186794 h 4186424"/>
                  <a:gd name="connsiteX7" fmla="*/ 3431440 w 3431440"/>
                  <a:gd name="connsiteY7" fmla="*/ 962226 h 4186424"/>
                  <a:gd name="connsiteX0" fmla="*/ 3431440 w 3431440"/>
                  <a:gd name="connsiteY0" fmla="*/ 962226 h 4186424"/>
                  <a:gd name="connsiteX1" fmla="*/ 2020909 w 3431440"/>
                  <a:gd name="connsiteY1" fmla="*/ 2012915 h 4186424"/>
                  <a:gd name="connsiteX2" fmla="*/ 1029866 w 3431440"/>
                  <a:gd name="connsiteY2" fmla="*/ 0 h 4186424"/>
                  <a:gd name="connsiteX3" fmla="*/ 0 w 3431440"/>
                  <a:gd name="connsiteY3" fmla="*/ 4186424 h 4186424"/>
                  <a:gd name="connsiteX4" fmla="*/ 1234082 w 3431440"/>
                  <a:gd name="connsiteY4" fmla="*/ 3379253 h 4186424"/>
                  <a:gd name="connsiteX5" fmla="*/ 1149994 w 3431440"/>
                  <a:gd name="connsiteY5" fmla="*/ 3110866 h 4186424"/>
                  <a:gd name="connsiteX6" fmla="*/ 1852732 w 3431440"/>
                  <a:gd name="connsiteY6" fmla="*/ 3342655 h 4186424"/>
                  <a:gd name="connsiteX7" fmla="*/ 3413553 w 3431440"/>
                  <a:gd name="connsiteY7" fmla="*/ 3186794 h 4186424"/>
                  <a:gd name="connsiteX8" fmla="*/ 3431440 w 3431440"/>
                  <a:gd name="connsiteY8" fmla="*/ 962226 h 4186424"/>
                  <a:gd name="connsiteX0" fmla="*/ 3431440 w 3431440"/>
                  <a:gd name="connsiteY0" fmla="*/ 962226 h 4186424"/>
                  <a:gd name="connsiteX1" fmla="*/ 2020909 w 3431440"/>
                  <a:gd name="connsiteY1" fmla="*/ 2012915 h 4186424"/>
                  <a:gd name="connsiteX2" fmla="*/ 1029866 w 3431440"/>
                  <a:gd name="connsiteY2" fmla="*/ 0 h 4186424"/>
                  <a:gd name="connsiteX3" fmla="*/ 0 w 3431440"/>
                  <a:gd name="connsiteY3" fmla="*/ 4186424 h 4186424"/>
                  <a:gd name="connsiteX4" fmla="*/ 1234082 w 3431440"/>
                  <a:gd name="connsiteY4" fmla="*/ 3379253 h 4186424"/>
                  <a:gd name="connsiteX5" fmla="*/ 1558423 w 3431440"/>
                  <a:gd name="connsiteY5" fmla="*/ 3232862 h 4186424"/>
                  <a:gd name="connsiteX6" fmla="*/ 1852732 w 3431440"/>
                  <a:gd name="connsiteY6" fmla="*/ 3342655 h 4186424"/>
                  <a:gd name="connsiteX7" fmla="*/ 3413553 w 3431440"/>
                  <a:gd name="connsiteY7" fmla="*/ 3186794 h 4186424"/>
                  <a:gd name="connsiteX8" fmla="*/ 3431440 w 3431440"/>
                  <a:gd name="connsiteY8" fmla="*/ 962226 h 4186424"/>
                  <a:gd name="connsiteX0" fmla="*/ 3431440 w 3431440"/>
                  <a:gd name="connsiteY0" fmla="*/ 962226 h 4186424"/>
                  <a:gd name="connsiteX1" fmla="*/ 2020909 w 3431440"/>
                  <a:gd name="connsiteY1" fmla="*/ 2012915 h 4186424"/>
                  <a:gd name="connsiteX2" fmla="*/ 1029866 w 3431440"/>
                  <a:gd name="connsiteY2" fmla="*/ 0 h 4186424"/>
                  <a:gd name="connsiteX3" fmla="*/ 0 w 3431440"/>
                  <a:gd name="connsiteY3" fmla="*/ 4186424 h 4186424"/>
                  <a:gd name="connsiteX4" fmla="*/ 1168012 w 3431440"/>
                  <a:gd name="connsiteY4" fmla="*/ 3147464 h 4186424"/>
                  <a:gd name="connsiteX5" fmla="*/ 1558423 w 3431440"/>
                  <a:gd name="connsiteY5" fmla="*/ 3232862 h 4186424"/>
                  <a:gd name="connsiteX6" fmla="*/ 1852732 w 3431440"/>
                  <a:gd name="connsiteY6" fmla="*/ 3342655 h 4186424"/>
                  <a:gd name="connsiteX7" fmla="*/ 3413553 w 3431440"/>
                  <a:gd name="connsiteY7" fmla="*/ 3186794 h 4186424"/>
                  <a:gd name="connsiteX8" fmla="*/ 3431440 w 3431440"/>
                  <a:gd name="connsiteY8" fmla="*/ 962226 h 4186424"/>
                  <a:gd name="connsiteX0" fmla="*/ 3431440 w 3431440"/>
                  <a:gd name="connsiteY0" fmla="*/ 962226 h 4186424"/>
                  <a:gd name="connsiteX1" fmla="*/ 2020909 w 3431440"/>
                  <a:gd name="connsiteY1" fmla="*/ 2012915 h 4186424"/>
                  <a:gd name="connsiteX2" fmla="*/ 1029866 w 3431440"/>
                  <a:gd name="connsiteY2" fmla="*/ 0 h 4186424"/>
                  <a:gd name="connsiteX3" fmla="*/ 0 w 3431440"/>
                  <a:gd name="connsiteY3" fmla="*/ 4186424 h 4186424"/>
                  <a:gd name="connsiteX4" fmla="*/ 1168012 w 3431440"/>
                  <a:gd name="connsiteY4" fmla="*/ 3147464 h 4186424"/>
                  <a:gd name="connsiteX5" fmla="*/ 1486347 w 3431440"/>
                  <a:gd name="connsiteY5" fmla="*/ 3428053 h 4186424"/>
                  <a:gd name="connsiteX6" fmla="*/ 1852732 w 3431440"/>
                  <a:gd name="connsiteY6" fmla="*/ 3342655 h 4186424"/>
                  <a:gd name="connsiteX7" fmla="*/ 3413553 w 3431440"/>
                  <a:gd name="connsiteY7" fmla="*/ 3186794 h 4186424"/>
                  <a:gd name="connsiteX8" fmla="*/ 3431440 w 3431440"/>
                  <a:gd name="connsiteY8" fmla="*/ 962226 h 4186424"/>
                  <a:gd name="connsiteX0" fmla="*/ 3431440 w 3431440"/>
                  <a:gd name="connsiteY0" fmla="*/ 962226 h 4186424"/>
                  <a:gd name="connsiteX1" fmla="*/ 2020909 w 3431440"/>
                  <a:gd name="connsiteY1" fmla="*/ 2012915 h 4186424"/>
                  <a:gd name="connsiteX2" fmla="*/ 1029866 w 3431440"/>
                  <a:gd name="connsiteY2" fmla="*/ 0 h 4186424"/>
                  <a:gd name="connsiteX3" fmla="*/ 0 w 3431440"/>
                  <a:gd name="connsiteY3" fmla="*/ 4186424 h 4186424"/>
                  <a:gd name="connsiteX4" fmla="*/ 1168012 w 3431440"/>
                  <a:gd name="connsiteY4" fmla="*/ 3147464 h 4186424"/>
                  <a:gd name="connsiteX5" fmla="*/ 1486347 w 3431440"/>
                  <a:gd name="connsiteY5" fmla="*/ 3428053 h 4186424"/>
                  <a:gd name="connsiteX6" fmla="*/ 1948833 w 3431440"/>
                  <a:gd name="connsiteY6" fmla="*/ 3611044 h 4186424"/>
                  <a:gd name="connsiteX7" fmla="*/ 3413553 w 3431440"/>
                  <a:gd name="connsiteY7" fmla="*/ 3186794 h 4186424"/>
                  <a:gd name="connsiteX8" fmla="*/ 3431440 w 3431440"/>
                  <a:gd name="connsiteY8" fmla="*/ 962226 h 4186424"/>
                  <a:gd name="connsiteX0" fmla="*/ 3695718 w 3695718"/>
                  <a:gd name="connsiteY0" fmla="*/ 108263 h 4186424"/>
                  <a:gd name="connsiteX1" fmla="*/ 2020909 w 3695718"/>
                  <a:gd name="connsiteY1" fmla="*/ 2012915 h 4186424"/>
                  <a:gd name="connsiteX2" fmla="*/ 1029866 w 3695718"/>
                  <a:gd name="connsiteY2" fmla="*/ 0 h 4186424"/>
                  <a:gd name="connsiteX3" fmla="*/ 0 w 3695718"/>
                  <a:gd name="connsiteY3" fmla="*/ 4186424 h 4186424"/>
                  <a:gd name="connsiteX4" fmla="*/ 1168012 w 3695718"/>
                  <a:gd name="connsiteY4" fmla="*/ 3147464 h 4186424"/>
                  <a:gd name="connsiteX5" fmla="*/ 1486347 w 3695718"/>
                  <a:gd name="connsiteY5" fmla="*/ 3428053 h 4186424"/>
                  <a:gd name="connsiteX6" fmla="*/ 1948833 w 3695718"/>
                  <a:gd name="connsiteY6" fmla="*/ 3611044 h 4186424"/>
                  <a:gd name="connsiteX7" fmla="*/ 3413553 w 3695718"/>
                  <a:gd name="connsiteY7" fmla="*/ 3186794 h 4186424"/>
                  <a:gd name="connsiteX8" fmla="*/ 3695718 w 3695718"/>
                  <a:gd name="connsiteY8" fmla="*/ 108263 h 4186424"/>
                  <a:gd name="connsiteX0" fmla="*/ 3789033 w 3789033"/>
                  <a:gd name="connsiteY0" fmla="*/ 0 h 4078161"/>
                  <a:gd name="connsiteX1" fmla="*/ 2114224 w 3789033"/>
                  <a:gd name="connsiteY1" fmla="*/ 1904652 h 4078161"/>
                  <a:gd name="connsiteX2" fmla="*/ 0 w 3789033"/>
                  <a:gd name="connsiteY2" fmla="*/ 660303 h 4078161"/>
                  <a:gd name="connsiteX3" fmla="*/ 93315 w 3789033"/>
                  <a:gd name="connsiteY3" fmla="*/ 4078161 h 4078161"/>
                  <a:gd name="connsiteX4" fmla="*/ 1261327 w 3789033"/>
                  <a:gd name="connsiteY4" fmla="*/ 3039201 h 4078161"/>
                  <a:gd name="connsiteX5" fmla="*/ 1579662 w 3789033"/>
                  <a:gd name="connsiteY5" fmla="*/ 3319790 h 4078161"/>
                  <a:gd name="connsiteX6" fmla="*/ 2042148 w 3789033"/>
                  <a:gd name="connsiteY6" fmla="*/ 3502781 h 4078161"/>
                  <a:gd name="connsiteX7" fmla="*/ 3506868 w 3789033"/>
                  <a:gd name="connsiteY7" fmla="*/ 3078531 h 4078161"/>
                  <a:gd name="connsiteX8" fmla="*/ 3789033 w 3789033"/>
                  <a:gd name="connsiteY8" fmla="*/ 0 h 4078161"/>
                  <a:gd name="connsiteX0" fmla="*/ 4032071 w 4032071"/>
                  <a:gd name="connsiteY0" fmla="*/ 0 h 3502844"/>
                  <a:gd name="connsiteX1" fmla="*/ 2357262 w 4032071"/>
                  <a:gd name="connsiteY1" fmla="*/ 1904652 h 3502844"/>
                  <a:gd name="connsiteX2" fmla="*/ 243038 w 4032071"/>
                  <a:gd name="connsiteY2" fmla="*/ 660303 h 3502844"/>
                  <a:gd name="connsiteX3" fmla="*/ 0 w 4032071"/>
                  <a:gd name="connsiteY3" fmla="*/ 2602025 h 3502844"/>
                  <a:gd name="connsiteX4" fmla="*/ 1504365 w 4032071"/>
                  <a:gd name="connsiteY4" fmla="*/ 3039201 h 3502844"/>
                  <a:gd name="connsiteX5" fmla="*/ 1822700 w 4032071"/>
                  <a:gd name="connsiteY5" fmla="*/ 3319790 h 3502844"/>
                  <a:gd name="connsiteX6" fmla="*/ 2285186 w 4032071"/>
                  <a:gd name="connsiteY6" fmla="*/ 3502781 h 3502844"/>
                  <a:gd name="connsiteX7" fmla="*/ 3749906 w 4032071"/>
                  <a:gd name="connsiteY7" fmla="*/ 3078531 h 3502844"/>
                  <a:gd name="connsiteX8" fmla="*/ 4032071 w 4032071"/>
                  <a:gd name="connsiteY8" fmla="*/ 0 h 3502844"/>
                  <a:gd name="connsiteX0" fmla="*/ 3911945 w 3911945"/>
                  <a:gd name="connsiteY0" fmla="*/ 0 h 3502844"/>
                  <a:gd name="connsiteX1" fmla="*/ 2237136 w 3911945"/>
                  <a:gd name="connsiteY1" fmla="*/ 1904652 h 3502844"/>
                  <a:gd name="connsiteX2" fmla="*/ 122912 w 3911945"/>
                  <a:gd name="connsiteY2" fmla="*/ 660303 h 3502844"/>
                  <a:gd name="connsiteX3" fmla="*/ 0 w 3911945"/>
                  <a:gd name="connsiteY3" fmla="*/ 1638267 h 3502844"/>
                  <a:gd name="connsiteX4" fmla="*/ 1384239 w 3911945"/>
                  <a:gd name="connsiteY4" fmla="*/ 3039201 h 3502844"/>
                  <a:gd name="connsiteX5" fmla="*/ 1702574 w 3911945"/>
                  <a:gd name="connsiteY5" fmla="*/ 3319790 h 3502844"/>
                  <a:gd name="connsiteX6" fmla="*/ 2165060 w 3911945"/>
                  <a:gd name="connsiteY6" fmla="*/ 3502781 h 3502844"/>
                  <a:gd name="connsiteX7" fmla="*/ 3629780 w 3911945"/>
                  <a:gd name="connsiteY7" fmla="*/ 3078531 h 3502844"/>
                  <a:gd name="connsiteX8" fmla="*/ 3911945 w 3911945"/>
                  <a:gd name="connsiteY8" fmla="*/ 0 h 3502844"/>
                  <a:gd name="connsiteX0" fmla="*/ 3815844 w 3815844"/>
                  <a:gd name="connsiteY0" fmla="*/ 0 h 3502844"/>
                  <a:gd name="connsiteX1" fmla="*/ 2141035 w 3815844"/>
                  <a:gd name="connsiteY1" fmla="*/ 1904652 h 3502844"/>
                  <a:gd name="connsiteX2" fmla="*/ 26811 w 3815844"/>
                  <a:gd name="connsiteY2" fmla="*/ 660303 h 3502844"/>
                  <a:gd name="connsiteX3" fmla="*/ 0 w 3815844"/>
                  <a:gd name="connsiteY3" fmla="*/ 1638267 h 3502844"/>
                  <a:gd name="connsiteX4" fmla="*/ 1288138 w 3815844"/>
                  <a:gd name="connsiteY4" fmla="*/ 3039201 h 3502844"/>
                  <a:gd name="connsiteX5" fmla="*/ 1606473 w 3815844"/>
                  <a:gd name="connsiteY5" fmla="*/ 3319790 h 3502844"/>
                  <a:gd name="connsiteX6" fmla="*/ 2068959 w 3815844"/>
                  <a:gd name="connsiteY6" fmla="*/ 3502781 h 3502844"/>
                  <a:gd name="connsiteX7" fmla="*/ 3533679 w 3815844"/>
                  <a:gd name="connsiteY7" fmla="*/ 3078531 h 3502844"/>
                  <a:gd name="connsiteX8" fmla="*/ 3815844 w 3815844"/>
                  <a:gd name="connsiteY8" fmla="*/ 0 h 3502844"/>
                  <a:gd name="connsiteX0" fmla="*/ 3893927 w 3893927"/>
                  <a:gd name="connsiteY0" fmla="*/ 0 h 3502844"/>
                  <a:gd name="connsiteX1" fmla="*/ 2219118 w 3893927"/>
                  <a:gd name="connsiteY1" fmla="*/ 1904652 h 3502844"/>
                  <a:gd name="connsiteX2" fmla="*/ 104894 w 3893927"/>
                  <a:gd name="connsiteY2" fmla="*/ 660303 h 3502844"/>
                  <a:gd name="connsiteX3" fmla="*/ 0 w 3893927"/>
                  <a:gd name="connsiteY3" fmla="*/ 1662666 h 3502844"/>
                  <a:gd name="connsiteX4" fmla="*/ 1366221 w 3893927"/>
                  <a:gd name="connsiteY4" fmla="*/ 3039201 h 3502844"/>
                  <a:gd name="connsiteX5" fmla="*/ 1684556 w 3893927"/>
                  <a:gd name="connsiteY5" fmla="*/ 3319790 h 3502844"/>
                  <a:gd name="connsiteX6" fmla="*/ 2147042 w 3893927"/>
                  <a:gd name="connsiteY6" fmla="*/ 3502781 h 3502844"/>
                  <a:gd name="connsiteX7" fmla="*/ 3611762 w 3893927"/>
                  <a:gd name="connsiteY7" fmla="*/ 3078531 h 3502844"/>
                  <a:gd name="connsiteX8" fmla="*/ 3893927 w 3893927"/>
                  <a:gd name="connsiteY8" fmla="*/ 0 h 3502844"/>
                  <a:gd name="connsiteX0" fmla="*/ 3893927 w 3893927"/>
                  <a:gd name="connsiteY0" fmla="*/ 0 h 3502844"/>
                  <a:gd name="connsiteX1" fmla="*/ 2219118 w 3893927"/>
                  <a:gd name="connsiteY1" fmla="*/ 1904652 h 3502844"/>
                  <a:gd name="connsiteX2" fmla="*/ 188983 w 3893927"/>
                  <a:gd name="connsiteY2" fmla="*/ 831095 h 3502844"/>
                  <a:gd name="connsiteX3" fmla="*/ 0 w 3893927"/>
                  <a:gd name="connsiteY3" fmla="*/ 1662666 h 3502844"/>
                  <a:gd name="connsiteX4" fmla="*/ 1366221 w 3893927"/>
                  <a:gd name="connsiteY4" fmla="*/ 3039201 h 3502844"/>
                  <a:gd name="connsiteX5" fmla="*/ 1684556 w 3893927"/>
                  <a:gd name="connsiteY5" fmla="*/ 3319790 h 3502844"/>
                  <a:gd name="connsiteX6" fmla="*/ 2147042 w 3893927"/>
                  <a:gd name="connsiteY6" fmla="*/ 3502781 h 3502844"/>
                  <a:gd name="connsiteX7" fmla="*/ 3611762 w 3893927"/>
                  <a:gd name="connsiteY7" fmla="*/ 3078531 h 3502844"/>
                  <a:gd name="connsiteX8" fmla="*/ 3893927 w 3893927"/>
                  <a:gd name="connsiteY8" fmla="*/ 0 h 3502844"/>
                  <a:gd name="connsiteX0" fmla="*/ 3893927 w 3893927"/>
                  <a:gd name="connsiteY0" fmla="*/ 0 h 3502844"/>
                  <a:gd name="connsiteX1" fmla="*/ 2219118 w 3893927"/>
                  <a:gd name="connsiteY1" fmla="*/ 1904652 h 3502844"/>
                  <a:gd name="connsiteX2" fmla="*/ 92882 w 3893927"/>
                  <a:gd name="connsiteY2" fmla="*/ 867693 h 3502844"/>
                  <a:gd name="connsiteX3" fmla="*/ 0 w 3893927"/>
                  <a:gd name="connsiteY3" fmla="*/ 1662666 h 3502844"/>
                  <a:gd name="connsiteX4" fmla="*/ 1366221 w 3893927"/>
                  <a:gd name="connsiteY4" fmla="*/ 3039201 h 3502844"/>
                  <a:gd name="connsiteX5" fmla="*/ 1684556 w 3893927"/>
                  <a:gd name="connsiteY5" fmla="*/ 3319790 h 3502844"/>
                  <a:gd name="connsiteX6" fmla="*/ 2147042 w 3893927"/>
                  <a:gd name="connsiteY6" fmla="*/ 3502781 h 3502844"/>
                  <a:gd name="connsiteX7" fmla="*/ 3611762 w 3893927"/>
                  <a:gd name="connsiteY7" fmla="*/ 3078531 h 3502844"/>
                  <a:gd name="connsiteX8" fmla="*/ 3893927 w 3893927"/>
                  <a:gd name="connsiteY8" fmla="*/ 0 h 3502844"/>
                  <a:gd name="connsiteX0" fmla="*/ 3893927 w 3893927"/>
                  <a:gd name="connsiteY0" fmla="*/ 0 h 3502844"/>
                  <a:gd name="connsiteX1" fmla="*/ 2147042 w 3893927"/>
                  <a:gd name="connsiteY1" fmla="*/ 2112043 h 3502844"/>
                  <a:gd name="connsiteX2" fmla="*/ 92882 w 3893927"/>
                  <a:gd name="connsiteY2" fmla="*/ 867693 h 3502844"/>
                  <a:gd name="connsiteX3" fmla="*/ 0 w 3893927"/>
                  <a:gd name="connsiteY3" fmla="*/ 1662666 h 3502844"/>
                  <a:gd name="connsiteX4" fmla="*/ 1366221 w 3893927"/>
                  <a:gd name="connsiteY4" fmla="*/ 3039201 h 3502844"/>
                  <a:gd name="connsiteX5" fmla="*/ 1684556 w 3893927"/>
                  <a:gd name="connsiteY5" fmla="*/ 3319790 h 3502844"/>
                  <a:gd name="connsiteX6" fmla="*/ 2147042 w 3893927"/>
                  <a:gd name="connsiteY6" fmla="*/ 3502781 h 3502844"/>
                  <a:gd name="connsiteX7" fmla="*/ 3611762 w 3893927"/>
                  <a:gd name="connsiteY7" fmla="*/ 3078531 h 3502844"/>
                  <a:gd name="connsiteX8" fmla="*/ 3893927 w 3893927"/>
                  <a:gd name="connsiteY8" fmla="*/ 0 h 3502844"/>
                  <a:gd name="connsiteX0" fmla="*/ 4014053 w 4014053"/>
                  <a:gd name="connsiteY0" fmla="*/ 0 h 3466246"/>
                  <a:gd name="connsiteX1" fmla="*/ 2147042 w 4014053"/>
                  <a:gd name="connsiteY1" fmla="*/ 2075445 h 3466246"/>
                  <a:gd name="connsiteX2" fmla="*/ 92882 w 4014053"/>
                  <a:gd name="connsiteY2" fmla="*/ 831095 h 3466246"/>
                  <a:gd name="connsiteX3" fmla="*/ 0 w 4014053"/>
                  <a:gd name="connsiteY3" fmla="*/ 1626068 h 3466246"/>
                  <a:gd name="connsiteX4" fmla="*/ 1366221 w 4014053"/>
                  <a:gd name="connsiteY4" fmla="*/ 3002603 h 3466246"/>
                  <a:gd name="connsiteX5" fmla="*/ 1684556 w 4014053"/>
                  <a:gd name="connsiteY5" fmla="*/ 3283192 h 3466246"/>
                  <a:gd name="connsiteX6" fmla="*/ 2147042 w 4014053"/>
                  <a:gd name="connsiteY6" fmla="*/ 3466183 h 3466246"/>
                  <a:gd name="connsiteX7" fmla="*/ 3611762 w 4014053"/>
                  <a:gd name="connsiteY7" fmla="*/ 3041933 h 3466246"/>
                  <a:gd name="connsiteX8" fmla="*/ 4014053 w 4014053"/>
                  <a:gd name="connsiteY8" fmla="*/ 0 h 3466246"/>
                  <a:gd name="connsiteX0" fmla="*/ 4014053 w 4014053"/>
                  <a:gd name="connsiteY0" fmla="*/ 0 h 3466246"/>
                  <a:gd name="connsiteX1" fmla="*/ 2147042 w 4014053"/>
                  <a:gd name="connsiteY1" fmla="*/ 2075445 h 3466246"/>
                  <a:gd name="connsiteX2" fmla="*/ 92882 w 4014053"/>
                  <a:gd name="connsiteY2" fmla="*/ 831095 h 3466246"/>
                  <a:gd name="connsiteX3" fmla="*/ 0 w 4014053"/>
                  <a:gd name="connsiteY3" fmla="*/ 1626068 h 3466246"/>
                  <a:gd name="connsiteX4" fmla="*/ 1366221 w 4014053"/>
                  <a:gd name="connsiteY4" fmla="*/ 3002603 h 3466246"/>
                  <a:gd name="connsiteX5" fmla="*/ 1684556 w 4014053"/>
                  <a:gd name="connsiteY5" fmla="*/ 3283192 h 3466246"/>
                  <a:gd name="connsiteX6" fmla="*/ 2147042 w 4014053"/>
                  <a:gd name="connsiteY6" fmla="*/ 3466183 h 3466246"/>
                  <a:gd name="connsiteX7" fmla="*/ 3659812 w 4014053"/>
                  <a:gd name="connsiteY7" fmla="*/ 2761345 h 3466246"/>
                  <a:gd name="connsiteX8" fmla="*/ 4014053 w 4014053"/>
                  <a:gd name="connsiteY8" fmla="*/ 0 h 3466246"/>
                  <a:gd name="connsiteX0" fmla="*/ 4014053 w 4014053"/>
                  <a:gd name="connsiteY0" fmla="*/ 0 h 3466246"/>
                  <a:gd name="connsiteX1" fmla="*/ 2147042 w 4014053"/>
                  <a:gd name="connsiteY1" fmla="*/ 2075445 h 3466246"/>
                  <a:gd name="connsiteX2" fmla="*/ 92882 w 4014053"/>
                  <a:gd name="connsiteY2" fmla="*/ 831095 h 3466246"/>
                  <a:gd name="connsiteX3" fmla="*/ 0 w 4014053"/>
                  <a:gd name="connsiteY3" fmla="*/ 1626068 h 3466246"/>
                  <a:gd name="connsiteX4" fmla="*/ 1366221 w 4014053"/>
                  <a:gd name="connsiteY4" fmla="*/ 3002603 h 3466246"/>
                  <a:gd name="connsiteX5" fmla="*/ 1684556 w 4014053"/>
                  <a:gd name="connsiteY5" fmla="*/ 3283192 h 3466246"/>
                  <a:gd name="connsiteX6" fmla="*/ 2147042 w 4014053"/>
                  <a:gd name="connsiteY6" fmla="*/ 3466183 h 3466246"/>
                  <a:gd name="connsiteX7" fmla="*/ 3227997 w 4014053"/>
                  <a:gd name="connsiteY7" fmla="*/ 3053733 h 3466246"/>
                  <a:gd name="connsiteX8" fmla="*/ 4014053 w 4014053"/>
                  <a:gd name="connsiteY8" fmla="*/ 0 h 3466246"/>
                  <a:gd name="connsiteX0" fmla="*/ 4057234 w 4057234"/>
                  <a:gd name="connsiteY0" fmla="*/ 177643 h 2635151"/>
                  <a:gd name="connsiteX1" fmla="*/ 2147042 w 4057234"/>
                  <a:gd name="connsiteY1" fmla="*/ 1244350 h 2635151"/>
                  <a:gd name="connsiteX2" fmla="*/ 92882 w 4057234"/>
                  <a:gd name="connsiteY2" fmla="*/ 0 h 2635151"/>
                  <a:gd name="connsiteX3" fmla="*/ 0 w 4057234"/>
                  <a:gd name="connsiteY3" fmla="*/ 794973 h 2635151"/>
                  <a:gd name="connsiteX4" fmla="*/ 1366221 w 4057234"/>
                  <a:gd name="connsiteY4" fmla="*/ 2171508 h 2635151"/>
                  <a:gd name="connsiteX5" fmla="*/ 1684556 w 4057234"/>
                  <a:gd name="connsiteY5" fmla="*/ 2452097 h 2635151"/>
                  <a:gd name="connsiteX6" fmla="*/ 2147042 w 4057234"/>
                  <a:gd name="connsiteY6" fmla="*/ 2635088 h 2635151"/>
                  <a:gd name="connsiteX7" fmla="*/ 3227997 w 4057234"/>
                  <a:gd name="connsiteY7" fmla="*/ 2222638 h 2635151"/>
                  <a:gd name="connsiteX8" fmla="*/ 4057234 w 4057234"/>
                  <a:gd name="connsiteY8" fmla="*/ 177643 h 2635151"/>
                  <a:gd name="connsiteX0" fmla="*/ 4057234 w 4057234"/>
                  <a:gd name="connsiteY0" fmla="*/ 409852 h 2867360"/>
                  <a:gd name="connsiteX1" fmla="*/ 2967492 w 4057234"/>
                  <a:gd name="connsiteY1" fmla="*/ 0 h 2867360"/>
                  <a:gd name="connsiteX2" fmla="*/ 92882 w 4057234"/>
                  <a:gd name="connsiteY2" fmla="*/ 232209 h 2867360"/>
                  <a:gd name="connsiteX3" fmla="*/ 0 w 4057234"/>
                  <a:gd name="connsiteY3" fmla="*/ 1027182 h 2867360"/>
                  <a:gd name="connsiteX4" fmla="*/ 1366221 w 4057234"/>
                  <a:gd name="connsiteY4" fmla="*/ 2403717 h 2867360"/>
                  <a:gd name="connsiteX5" fmla="*/ 1684556 w 4057234"/>
                  <a:gd name="connsiteY5" fmla="*/ 2684306 h 2867360"/>
                  <a:gd name="connsiteX6" fmla="*/ 2147042 w 4057234"/>
                  <a:gd name="connsiteY6" fmla="*/ 2867297 h 2867360"/>
                  <a:gd name="connsiteX7" fmla="*/ 3227997 w 4057234"/>
                  <a:gd name="connsiteY7" fmla="*/ 2454847 h 2867360"/>
                  <a:gd name="connsiteX8" fmla="*/ 4057234 w 4057234"/>
                  <a:gd name="connsiteY8" fmla="*/ 409852 h 2867360"/>
                  <a:gd name="connsiteX0" fmla="*/ 4057234 w 4057234"/>
                  <a:gd name="connsiteY0" fmla="*/ 409852 h 2867360"/>
                  <a:gd name="connsiteX1" fmla="*/ 2967492 w 4057234"/>
                  <a:gd name="connsiteY1" fmla="*/ 0 h 2867360"/>
                  <a:gd name="connsiteX2" fmla="*/ 2122415 w 4057234"/>
                  <a:gd name="connsiteY2" fmla="*/ 71395 h 2867360"/>
                  <a:gd name="connsiteX3" fmla="*/ 0 w 4057234"/>
                  <a:gd name="connsiteY3" fmla="*/ 1027182 h 2867360"/>
                  <a:gd name="connsiteX4" fmla="*/ 1366221 w 4057234"/>
                  <a:gd name="connsiteY4" fmla="*/ 2403717 h 2867360"/>
                  <a:gd name="connsiteX5" fmla="*/ 1684556 w 4057234"/>
                  <a:gd name="connsiteY5" fmla="*/ 2684306 h 2867360"/>
                  <a:gd name="connsiteX6" fmla="*/ 2147042 w 4057234"/>
                  <a:gd name="connsiteY6" fmla="*/ 2867297 h 2867360"/>
                  <a:gd name="connsiteX7" fmla="*/ 3227997 w 4057234"/>
                  <a:gd name="connsiteY7" fmla="*/ 2454847 h 2867360"/>
                  <a:gd name="connsiteX8" fmla="*/ 4057234 w 4057234"/>
                  <a:gd name="connsiteY8" fmla="*/ 409852 h 2867360"/>
                  <a:gd name="connsiteX0" fmla="*/ 4057234 w 4057234"/>
                  <a:gd name="connsiteY0" fmla="*/ 409852 h 2684471"/>
                  <a:gd name="connsiteX1" fmla="*/ 2967492 w 4057234"/>
                  <a:gd name="connsiteY1" fmla="*/ 0 h 2684471"/>
                  <a:gd name="connsiteX2" fmla="*/ 2122415 w 4057234"/>
                  <a:gd name="connsiteY2" fmla="*/ 71395 h 2684471"/>
                  <a:gd name="connsiteX3" fmla="*/ 0 w 4057234"/>
                  <a:gd name="connsiteY3" fmla="*/ 1027182 h 2684471"/>
                  <a:gd name="connsiteX4" fmla="*/ 1366221 w 4057234"/>
                  <a:gd name="connsiteY4" fmla="*/ 2403717 h 2684471"/>
                  <a:gd name="connsiteX5" fmla="*/ 1684556 w 4057234"/>
                  <a:gd name="connsiteY5" fmla="*/ 2684306 h 2684471"/>
                  <a:gd name="connsiteX6" fmla="*/ 2765978 w 4057234"/>
                  <a:gd name="connsiteY6" fmla="*/ 2531052 h 2684471"/>
                  <a:gd name="connsiteX7" fmla="*/ 3227997 w 4057234"/>
                  <a:gd name="connsiteY7" fmla="*/ 2454847 h 2684471"/>
                  <a:gd name="connsiteX8" fmla="*/ 4057234 w 4057234"/>
                  <a:gd name="connsiteY8" fmla="*/ 409852 h 2684471"/>
                  <a:gd name="connsiteX0" fmla="*/ 4057234 w 4057234"/>
                  <a:gd name="connsiteY0" fmla="*/ 409852 h 2553020"/>
                  <a:gd name="connsiteX1" fmla="*/ 2967492 w 4057234"/>
                  <a:gd name="connsiteY1" fmla="*/ 0 h 2553020"/>
                  <a:gd name="connsiteX2" fmla="*/ 2122415 w 4057234"/>
                  <a:gd name="connsiteY2" fmla="*/ 71395 h 2553020"/>
                  <a:gd name="connsiteX3" fmla="*/ 0 w 4057234"/>
                  <a:gd name="connsiteY3" fmla="*/ 1027182 h 2553020"/>
                  <a:gd name="connsiteX4" fmla="*/ 1366221 w 4057234"/>
                  <a:gd name="connsiteY4" fmla="*/ 2403717 h 2553020"/>
                  <a:gd name="connsiteX5" fmla="*/ 2397052 w 4057234"/>
                  <a:gd name="connsiteY5" fmla="*/ 2552730 h 2553020"/>
                  <a:gd name="connsiteX6" fmla="*/ 2765978 w 4057234"/>
                  <a:gd name="connsiteY6" fmla="*/ 2531052 h 2553020"/>
                  <a:gd name="connsiteX7" fmla="*/ 3227997 w 4057234"/>
                  <a:gd name="connsiteY7" fmla="*/ 2454847 h 2553020"/>
                  <a:gd name="connsiteX8" fmla="*/ 4057234 w 4057234"/>
                  <a:gd name="connsiteY8" fmla="*/ 409852 h 2553020"/>
                  <a:gd name="connsiteX0" fmla="*/ 2691013 w 2691013"/>
                  <a:gd name="connsiteY0" fmla="*/ 409852 h 2553020"/>
                  <a:gd name="connsiteX1" fmla="*/ 1601271 w 2691013"/>
                  <a:gd name="connsiteY1" fmla="*/ 0 h 2553020"/>
                  <a:gd name="connsiteX2" fmla="*/ 756194 w 2691013"/>
                  <a:gd name="connsiteY2" fmla="*/ 71395 h 2553020"/>
                  <a:gd name="connsiteX3" fmla="*/ 274678 w 2691013"/>
                  <a:gd name="connsiteY3" fmla="*/ 544742 h 2553020"/>
                  <a:gd name="connsiteX4" fmla="*/ 0 w 2691013"/>
                  <a:gd name="connsiteY4" fmla="*/ 2403717 h 2553020"/>
                  <a:gd name="connsiteX5" fmla="*/ 1030831 w 2691013"/>
                  <a:gd name="connsiteY5" fmla="*/ 2552730 h 2553020"/>
                  <a:gd name="connsiteX6" fmla="*/ 1399757 w 2691013"/>
                  <a:gd name="connsiteY6" fmla="*/ 2531052 h 2553020"/>
                  <a:gd name="connsiteX7" fmla="*/ 1861776 w 2691013"/>
                  <a:gd name="connsiteY7" fmla="*/ 2454847 h 2553020"/>
                  <a:gd name="connsiteX8" fmla="*/ 2691013 w 2691013"/>
                  <a:gd name="connsiteY8" fmla="*/ 409852 h 2553020"/>
                  <a:gd name="connsiteX0" fmla="*/ 2691013 w 2691013"/>
                  <a:gd name="connsiteY0" fmla="*/ 409852 h 2646176"/>
                  <a:gd name="connsiteX1" fmla="*/ 1601271 w 2691013"/>
                  <a:gd name="connsiteY1" fmla="*/ 0 h 2646176"/>
                  <a:gd name="connsiteX2" fmla="*/ 756194 w 2691013"/>
                  <a:gd name="connsiteY2" fmla="*/ 71395 h 2646176"/>
                  <a:gd name="connsiteX3" fmla="*/ 274678 w 2691013"/>
                  <a:gd name="connsiteY3" fmla="*/ 544742 h 2646176"/>
                  <a:gd name="connsiteX4" fmla="*/ 0 w 2691013"/>
                  <a:gd name="connsiteY4" fmla="*/ 2403717 h 2646176"/>
                  <a:gd name="connsiteX5" fmla="*/ 1030831 w 2691013"/>
                  <a:gd name="connsiteY5" fmla="*/ 2552730 h 2646176"/>
                  <a:gd name="connsiteX6" fmla="*/ 1861776 w 2691013"/>
                  <a:gd name="connsiteY6" fmla="*/ 2454847 h 2646176"/>
                  <a:gd name="connsiteX7" fmla="*/ 2691013 w 2691013"/>
                  <a:gd name="connsiteY7" fmla="*/ 409852 h 2646176"/>
                  <a:gd name="connsiteX0" fmla="*/ 2691013 w 2691013"/>
                  <a:gd name="connsiteY0" fmla="*/ 409852 h 2675213"/>
                  <a:gd name="connsiteX1" fmla="*/ 1601271 w 2691013"/>
                  <a:gd name="connsiteY1" fmla="*/ 0 h 2675213"/>
                  <a:gd name="connsiteX2" fmla="*/ 756194 w 2691013"/>
                  <a:gd name="connsiteY2" fmla="*/ 71395 h 2675213"/>
                  <a:gd name="connsiteX3" fmla="*/ 274678 w 2691013"/>
                  <a:gd name="connsiteY3" fmla="*/ 544742 h 2675213"/>
                  <a:gd name="connsiteX4" fmla="*/ 0 w 2691013"/>
                  <a:gd name="connsiteY4" fmla="*/ 2403717 h 2675213"/>
                  <a:gd name="connsiteX5" fmla="*/ 1861776 w 2691013"/>
                  <a:gd name="connsiteY5" fmla="*/ 2454847 h 2675213"/>
                  <a:gd name="connsiteX6" fmla="*/ 2691013 w 2691013"/>
                  <a:gd name="connsiteY6" fmla="*/ 409852 h 2675213"/>
                  <a:gd name="connsiteX0" fmla="*/ 2691013 w 2691013"/>
                  <a:gd name="connsiteY0" fmla="*/ 409852 h 2454847"/>
                  <a:gd name="connsiteX1" fmla="*/ 1601271 w 2691013"/>
                  <a:gd name="connsiteY1" fmla="*/ 0 h 2454847"/>
                  <a:gd name="connsiteX2" fmla="*/ 756194 w 2691013"/>
                  <a:gd name="connsiteY2" fmla="*/ 71395 h 2454847"/>
                  <a:gd name="connsiteX3" fmla="*/ 274678 w 2691013"/>
                  <a:gd name="connsiteY3" fmla="*/ 544742 h 2454847"/>
                  <a:gd name="connsiteX4" fmla="*/ 0 w 2691013"/>
                  <a:gd name="connsiteY4" fmla="*/ 2403717 h 2454847"/>
                  <a:gd name="connsiteX5" fmla="*/ 1861776 w 2691013"/>
                  <a:gd name="connsiteY5" fmla="*/ 2454847 h 2454847"/>
                  <a:gd name="connsiteX6" fmla="*/ 2691013 w 2691013"/>
                  <a:gd name="connsiteY6" fmla="*/ 409852 h 2454847"/>
                  <a:gd name="connsiteX0" fmla="*/ 2719801 w 2719801"/>
                  <a:gd name="connsiteY0" fmla="*/ 409852 h 3353979"/>
                  <a:gd name="connsiteX1" fmla="*/ 1630059 w 2719801"/>
                  <a:gd name="connsiteY1" fmla="*/ 0 h 3353979"/>
                  <a:gd name="connsiteX2" fmla="*/ 784982 w 2719801"/>
                  <a:gd name="connsiteY2" fmla="*/ 71395 h 3353979"/>
                  <a:gd name="connsiteX3" fmla="*/ 303466 w 2719801"/>
                  <a:gd name="connsiteY3" fmla="*/ 544742 h 3353979"/>
                  <a:gd name="connsiteX4" fmla="*/ 0 w 2719801"/>
                  <a:gd name="connsiteY4" fmla="*/ 3353979 h 3353979"/>
                  <a:gd name="connsiteX5" fmla="*/ 1890564 w 2719801"/>
                  <a:gd name="connsiteY5" fmla="*/ 2454847 h 3353979"/>
                  <a:gd name="connsiteX6" fmla="*/ 2719801 w 2719801"/>
                  <a:gd name="connsiteY6" fmla="*/ 409852 h 3353979"/>
                  <a:gd name="connsiteX0" fmla="*/ 2798968 w 2798968"/>
                  <a:gd name="connsiteY0" fmla="*/ 307516 h 3353979"/>
                  <a:gd name="connsiteX1" fmla="*/ 1630059 w 2798968"/>
                  <a:gd name="connsiteY1" fmla="*/ 0 h 3353979"/>
                  <a:gd name="connsiteX2" fmla="*/ 784982 w 2798968"/>
                  <a:gd name="connsiteY2" fmla="*/ 71395 h 3353979"/>
                  <a:gd name="connsiteX3" fmla="*/ 303466 w 2798968"/>
                  <a:gd name="connsiteY3" fmla="*/ 544742 h 3353979"/>
                  <a:gd name="connsiteX4" fmla="*/ 0 w 2798968"/>
                  <a:gd name="connsiteY4" fmla="*/ 3353979 h 3353979"/>
                  <a:gd name="connsiteX5" fmla="*/ 1890564 w 2798968"/>
                  <a:gd name="connsiteY5" fmla="*/ 2454847 h 3353979"/>
                  <a:gd name="connsiteX6" fmla="*/ 2798968 w 2798968"/>
                  <a:gd name="connsiteY6" fmla="*/ 307516 h 3353979"/>
                  <a:gd name="connsiteX0" fmla="*/ 2798968 w 2798968"/>
                  <a:gd name="connsiteY0" fmla="*/ 307516 h 3353979"/>
                  <a:gd name="connsiteX1" fmla="*/ 1630059 w 2798968"/>
                  <a:gd name="connsiteY1" fmla="*/ 0 h 3353979"/>
                  <a:gd name="connsiteX2" fmla="*/ 799376 w 2798968"/>
                  <a:gd name="connsiteY2" fmla="*/ 319925 h 3353979"/>
                  <a:gd name="connsiteX3" fmla="*/ 303466 w 2798968"/>
                  <a:gd name="connsiteY3" fmla="*/ 544742 h 3353979"/>
                  <a:gd name="connsiteX4" fmla="*/ 0 w 2798968"/>
                  <a:gd name="connsiteY4" fmla="*/ 3353979 h 3353979"/>
                  <a:gd name="connsiteX5" fmla="*/ 1890564 w 2798968"/>
                  <a:gd name="connsiteY5" fmla="*/ 2454847 h 3353979"/>
                  <a:gd name="connsiteX6" fmla="*/ 2798968 w 2798968"/>
                  <a:gd name="connsiteY6" fmla="*/ 307516 h 33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8968" h="3353979">
                    <a:moveTo>
                      <a:pt x="2798968" y="307516"/>
                    </a:moveTo>
                    <a:lnTo>
                      <a:pt x="1630059" y="0"/>
                    </a:lnTo>
                    <a:lnTo>
                      <a:pt x="799376" y="319925"/>
                    </a:lnTo>
                    <a:lnTo>
                      <a:pt x="303466" y="544742"/>
                    </a:lnTo>
                    <a:lnTo>
                      <a:pt x="0" y="3353979"/>
                    </a:lnTo>
                    <a:lnTo>
                      <a:pt x="1890564" y="2454847"/>
                    </a:lnTo>
                    <a:lnTo>
                      <a:pt x="2798968" y="307516"/>
                    </a:lnTo>
                    <a:close/>
                  </a:path>
                </a:pathLst>
              </a:custGeom>
              <a:gradFill flip="none" rotWithShape="1">
                <a:gsLst>
                  <a:gs pos="21000">
                    <a:schemeClr val="bg2">
                      <a:lumMod val="75000"/>
                      <a:alpha val="0"/>
                    </a:schemeClr>
                  </a:gs>
                  <a:gs pos="100000">
                    <a:schemeClr val="accent5">
                      <a:lumMod val="50000"/>
                      <a:alpha val="48000"/>
                    </a:schemeClr>
                  </a:gs>
                </a:gsLst>
                <a:lin ang="8100000" scaled="0"/>
                <a:tileRect/>
              </a:gradFill>
              <a:ln w="6350"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mn-lt"/>
                    <a:ea typeface="+mj-ea"/>
                    <a:cs typeface="Arial"/>
                  </a:rPr>
                  <a:t>    </a:t>
                </a:r>
              </a:p>
            </p:txBody>
          </p:sp>
          <p:sp>
            <p:nvSpPr>
              <p:cNvPr id="64" name="Isosceles Triangle 119">
                <a:extLst>
                  <a:ext uri="{FF2B5EF4-FFF2-40B4-BE49-F238E27FC236}">
                    <a16:creationId xmlns:a16="http://schemas.microsoft.com/office/drawing/2014/main" id="{F06E785A-112C-F448-9C20-B8F22B020FA0}"/>
                  </a:ext>
                </a:extLst>
              </p:cNvPr>
              <p:cNvSpPr/>
              <p:nvPr/>
            </p:nvSpPr>
            <p:spPr bwMode="auto">
              <a:xfrm rot="308187" flipH="1" flipV="1">
                <a:off x="5598941" y="193837"/>
                <a:ext cx="2831159" cy="4144456"/>
              </a:xfrm>
              <a:custGeom>
                <a:avLst/>
                <a:gdLst>
                  <a:gd name="connsiteX0" fmla="*/ 0 w 1305107"/>
                  <a:gd name="connsiteY0" fmla="*/ 1093871 h 1093871"/>
                  <a:gd name="connsiteX1" fmla="*/ 652554 w 1305107"/>
                  <a:gd name="connsiteY1" fmla="*/ 0 h 1093871"/>
                  <a:gd name="connsiteX2" fmla="*/ 1305107 w 1305107"/>
                  <a:gd name="connsiteY2" fmla="*/ 1093871 h 1093871"/>
                  <a:gd name="connsiteX3" fmla="*/ 0 w 1305107"/>
                  <a:gd name="connsiteY3" fmla="*/ 1093871 h 1093871"/>
                  <a:gd name="connsiteX0" fmla="*/ 978702 w 978702"/>
                  <a:gd name="connsiteY0" fmla="*/ 283666 h 1093871"/>
                  <a:gd name="connsiteX1" fmla="*/ 0 w 978702"/>
                  <a:gd name="connsiteY1" fmla="*/ 0 h 1093871"/>
                  <a:gd name="connsiteX2" fmla="*/ 652553 w 978702"/>
                  <a:gd name="connsiteY2" fmla="*/ 1093871 h 1093871"/>
                  <a:gd name="connsiteX3" fmla="*/ 978702 w 978702"/>
                  <a:gd name="connsiteY3" fmla="*/ 283666 h 1093871"/>
                  <a:gd name="connsiteX0" fmla="*/ 934909 w 934909"/>
                  <a:gd name="connsiteY0" fmla="*/ 0 h 1138666"/>
                  <a:gd name="connsiteX1" fmla="*/ 0 w 934909"/>
                  <a:gd name="connsiteY1" fmla="*/ 44795 h 1138666"/>
                  <a:gd name="connsiteX2" fmla="*/ 652553 w 934909"/>
                  <a:gd name="connsiteY2" fmla="*/ 1138666 h 1138666"/>
                  <a:gd name="connsiteX3" fmla="*/ 934909 w 934909"/>
                  <a:gd name="connsiteY3" fmla="*/ 0 h 1138666"/>
                  <a:gd name="connsiteX0" fmla="*/ 913013 w 913013"/>
                  <a:gd name="connsiteY0" fmla="*/ 9949 h 1093871"/>
                  <a:gd name="connsiteX1" fmla="*/ 0 w 913013"/>
                  <a:gd name="connsiteY1" fmla="*/ 0 h 1093871"/>
                  <a:gd name="connsiteX2" fmla="*/ 652553 w 913013"/>
                  <a:gd name="connsiteY2" fmla="*/ 1093871 h 1093871"/>
                  <a:gd name="connsiteX3" fmla="*/ 913013 w 913013"/>
                  <a:gd name="connsiteY3" fmla="*/ 9949 h 1093871"/>
                  <a:gd name="connsiteX0" fmla="*/ 260460 w 984767"/>
                  <a:gd name="connsiteY0" fmla="*/ 202591 h 1286513"/>
                  <a:gd name="connsiteX1" fmla="*/ 984767 w 984767"/>
                  <a:gd name="connsiteY1" fmla="*/ 0 h 1286513"/>
                  <a:gd name="connsiteX2" fmla="*/ 0 w 984767"/>
                  <a:gd name="connsiteY2" fmla="*/ 1286513 h 1286513"/>
                  <a:gd name="connsiteX3" fmla="*/ 260460 w 984767"/>
                  <a:gd name="connsiteY3" fmla="*/ 202591 h 1286513"/>
                  <a:gd name="connsiteX0" fmla="*/ 1372998 w 1372998"/>
                  <a:gd name="connsiteY0" fmla="*/ 970111 h 1286513"/>
                  <a:gd name="connsiteX1" fmla="*/ 984767 w 1372998"/>
                  <a:gd name="connsiteY1" fmla="*/ 0 h 1286513"/>
                  <a:gd name="connsiteX2" fmla="*/ 0 w 1372998"/>
                  <a:gd name="connsiteY2" fmla="*/ 1286513 h 1286513"/>
                  <a:gd name="connsiteX3" fmla="*/ 1372998 w 1372998"/>
                  <a:gd name="connsiteY3" fmla="*/ 970111 h 1286513"/>
                  <a:gd name="connsiteX0" fmla="*/ 388231 w 1205261"/>
                  <a:gd name="connsiteY0" fmla="*/ 970111 h 1127477"/>
                  <a:gd name="connsiteX1" fmla="*/ 0 w 1205261"/>
                  <a:gd name="connsiteY1" fmla="*/ 0 h 1127477"/>
                  <a:gd name="connsiteX2" fmla="*/ 1205261 w 1205261"/>
                  <a:gd name="connsiteY2" fmla="*/ 1127477 h 1127477"/>
                  <a:gd name="connsiteX3" fmla="*/ 388231 w 1205261"/>
                  <a:gd name="connsiteY3" fmla="*/ 970111 h 1127477"/>
                  <a:gd name="connsiteX0" fmla="*/ 388231 w 1310146"/>
                  <a:gd name="connsiteY0" fmla="*/ 970111 h 1089812"/>
                  <a:gd name="connsiteX1" fmla="*/ 0 w 1310146"/>
                  <a:gd name="connsiteY1" fmla="*/ 0 h 1089812"/>
                  <a:gd name="connsiteX2" fmla="*/ 1310146 w 1310146"/>
                  <a:gd name="connsiteY2" fmla="*/ 1089812 h 1089812"/>
                  <a:gd name="connsiteX3" fmla="*/ 388231 w 1310146"/>
                  <a:gd name="connsiteY3" fmla="*/ 970111 h 1089812"/>
                  <a:gd name="connsiteX0" fmla="*/ 388231 w 1288627"/>
                  <a:gd name="connsiteY0" fmla="*/ 970111 h 1025745"/>
                  <a:gd name="connsiteX1" fmla="*/ 0 w 1288627"/>
                  <a:gd name="connsiteY1" fmla="*/ 0 h 1025745"/>
                  <a:gd name="connsiteX2" fmla="*/ 1288627 w 1288627"/>
                  <a:gd name="connsiteY2" fmla="*/ 1025745 h 1025745"/>
                  <a:gd name="connsiteX3" fmla="*/ 388231 w 1288627"/>
                  <a:gd name="connsiteY3" fmla="*/ 970111 h 1025745"/>
                  <a:gd name="connsiteX0" fmla="*/ 208638 w 1288627"/>
                  <a:gd name="connsiteY0" fmla="*/ 1075929 h 1075929"/>
                  <a:gd name="connsiteX1" fmla="*/ 0 w 1288627"/>
                  <a:gd name="connsiteY1" fmla="*/ 0 h 1075929"/>
                  <a:gd name="connsiteX2" fmla="*/ 1288627 w 1288627"/>
                  <a:gd name="connsiteY2" fmla="*/ 1025745 h 1075929"/>
                  <a:gd name="connsiteX3" fmla="*/ 208638 w 1288627"/>
                  <a:gd name="connsiteY3" fmla="*/ 1075929 h 1075929"/>
                  <a:gd name="connsiteX0" fmla="*/ 208638 w 1339501"/>
                  <a:gd name="connsiteY0" fmla="*/ 1075929 h 1075929"/>
                  <a:gd name="connsiteX1" fmla="*/ 0 w 1339501"/>
                  <a:gd name="connsiteY1" fmla="*/ 0 h 1075929"/>
                  <a:gd name="connsiteX2" fmla="*/ 1339501 w 1339501"/>
                  <a:gd name="connsiteY2" fmla="*/ 953150 h 1075929"/>
                  <a:gd name="connsiteX3" fmla="*/ 208638 w 1339501"/>
                  <a:gd name="connsiteY3" fmla="*/ 1075929 h 1075929"/>
                  <a:gd name="connsiteX0" fmla="*/ 208638 w 1376028"/>
                  <a:gd name="connsiteY0" fmla="*/ 1075929 h 1075929"/>
                  <a:gd name="connsiteX1" fmla="*/ 0 w 1376028"/>
                  <a:gd name="connsiteY1" fmla="*/ 0 h 1075929"/>
                  <a:gd name="connsiteX2" fmla="*/ 1376028 w 1376028"/>
                  <a:gd name="connsiteY2" fmla="*/ 926103 h 1075929"/>
                  <a:gd name="connsiteX3" fmla="*/ 208638 w 1376028"/>
                  <a:gd name="connsiteY3" fmla="*/ 1075929 h 1075929"/>
                  <a:gd name="connsiteX0" fmla="*/ 208638 w 1443430"/>
                  <a:gd name="connsiteY0" fmla="*/ 1075929 h 1075929"/>
                  <a:gd name="connsiteX1" fmla="*/ 0 w 1443430"/>
                  <a:gd name="connsiteY1" fmla="*/ 0 h 1075929"/>
                  <a:gd name="connsiteX2" fmla="*/ 1443430 w 1443430"/>
                  <a:gd name="connsiteY2" fmla="*/ 880075 h 1075929"/>
                  <a:gd name="connsiteX3" fmla="*/ 208638 w 1443430"/>
                  <a:gd name="connsiteY3" fmla="*/ 1075929 h 1075929"/>
                  <a:gd name="connsiteX0" fmla="*/ 1491847 w 1491847"/>
                  <a:gd name="connsiteY0" fmla="*/ 0 h 1091925"/>
                  <a:gd name="connsiteX1" fmla="*/ 0 w 1491847"/>
                  <a:gd name="connsiteY1" fmla="*/ 211849 h 1091925"/>
                  <a:gd name="connsiteX2" fmla="*/ 1443430 w 1491847"/>
                  <a:gd name="connsiteY2" fmla="*/ 1091924 h 1091925"/>
                  <a:gd name="connsiteX3" fmla="*/ 1491847 w 1491847"/>
                  <a:gd name="connsiteY3" fmla="*/ 0 h 1091925"/>
                  <a:gd name="connsiteX0" fmla="*/ 1603715 w 1603715"/>
                  <a:gd name="connsiteY0" fmla="*/ 0 h 908228"/>
                  <a:gd name="connsiteX1" fmla="*/ 0 w 1603715"/>
                  <a:gd name="connsiteY1" fmla="*/ 28152 h 908228"/>
                  <a:gd name="connsiteX2" fmla="*/ 1443430 w 1603715"/>
                  <a:gd name="connsiteY2" fmla="*/ 908227 h 908228"/>
                  <a:gd name="connsiteX3" fmla="*/ 1603715 w 1603715"/>
                  <a:gd name="connsiteY3" fmla="*/ 0 h 908228"/>
                  <a:gd name="connsiteX0" fmla="*/ 1603715 w 1603715"/>
                  <a:gd name="connsiteY0" fmla="*/ 0 h 908227"/>
                  <a:gd name="connsiteX1" fmla="*/ 684064 w 1603715"/>
                  <a:gd name="connsiteY1" fmla="*/ 19194 h 908227"/>
                  <a:gd name="connsiteX2" fmla="*/ 0 w 1603715"/>
                  <a:gd name="connsiteY2" fmla="*/ 28152 h 908227"/>
                  <a:gd name="connsiteX3" fmla="*/ 1443430 w 1603715"/>
                  <a:gd name="connsiteY3" fmla="*/ 908227 h 908227"/>
                  <a:gd name="connsiteX4" fmla="*/ 1603715 w 1603715"/>
                  <a:gd name="connsiteY4" fmla="*/ 0 h 908227"/>
                  <a:gd name="connsiteX0" fmla="*/ 1603715 w 1603715"/>
                  <a:gd name="connsiteY0" fmla="*/ 0 h 908227"/>
                  <a:gd name="connsiteX1" fmla="*/ 684064 w 1603715"/>
                  <a:gd name="connsiteY1" fmla="*/ 19194 h 908227"/>
                  <a:gd name="connsiteX2" fmla="*/ 0 w 1603715"/>
                  <a:gd name="connsiteY2" fmla="*/ 28152 h 908227"/>
                  <a:gd name="connsiteX3" fmla="*/ 1443430 w 1603715"/>
                  <a:gd name="connsiteY3" fmla="*/ 908227 h 908227"/>
                  <a:gd name="connsiteX4" fmla="*/ 1603715 w 1603715"/>
                  <a:gd name="connsiteY4" fmla="*/ 0 h 908227"/>
                  <a:gd name="connsiteX0" fmla="*/ 4458015 w 4458015"/>
                  <a:gd name="connsiteY0" fmla="*/ 0 h 1615944"/>
                  <a:gd name="connsiteX1" fmla="*/ 3538364 w 4458015"/>
                  <a:gd name="connsiteY1" fmla="*/ 19194 h 1615944"/>
                  <a:gd name="connsiteX2" fmla="*/ 0 w 4458015"/>
                  <a:gd name="connsiteY2" fmla="*/ 1615944 h 1615944"/>
                  <a:gd name="connsiteX3" fmla="*/ 4297730 w 4458015"/>
                  <a:gd name="connsiteY3" fmla="*/ 908227 h 1615944"/>
                  <a:gd name="connsiteX4" fmla="*/ 4458015 w 4458015"/>
                  <a:gd name="connsiteY4" fmla="*/ 0 h 1615944"/>
                  <a:gd name="connsiteX0" fmla="*/ 4458015 w 4458015"/>
                  <a:gd name="connsiteY0" fmla="*/ 114204 h 1730148"/>
                  <a:gd name="connsiteX1" fmla="*/ 2253961 w 4458015"/>
                  <a:gd name="connsiteY1" fmla="*/ 0 h 1730148"/>
                  <a:gd name="connsiteX2" fmla="*/ 0 w 4458015"/>
                  <a:gd name="connsiteY2" fmla="*/ 1730148 h 1730148"/>
                  <a:gd name="connsiteX3" fmla="*/ 4297730 w 4458015"/>
                  <a:gd name="connsiteY3" fmla="*/ 1022431 h 1730148"/>
                  <a:gd name="connsiteX4" fmla="*/ 4458015 w 4458015"/>
                  <a:gd name="connsiteY4" fmla="*/ 114204 h 1730148"/>
                  <a:gd name="connsiteX0" fmla="*/ 4458015 w 4458015"/>
                  <a:gd name="connsiteY0" fmla="*/ 1956954 h 3572898"/>
                  <a:gd name="connsiteX1" fmla="*/ 2028667 w 4458015"/>
                  <a:gd name="connsiteY1" fmla="*/ 0 h 3572898"/>
                  <a:gd name="connsiteX2" fmla="*/ 0 w 4458015"/>
                  <a:gd name="connsiteY2" fmla="*/ 3572898 h 3572898"/>
                  <a:gd name="connsiteX3" fmla="*/ 4297730 w 4458015"/>
                  <a:gd name="connsiteY3" fmla="*/ 2865181 h 3572898"/>
                  <a:gd name="connsiteX4" fmla="*/ 4458015 w 4458015"/>
                  <a:gd name="connsiteY4" fmla="*/ 1956954 h 3572898"/>
                  <a:gd name="connsiteX0" fmla="*/ 4458015 w 4761642"/>
                  <a:gd name="connsiteY0" fmla="*/ 1956954 h 3572898"/>
                  <a:gd name="connsiteX1" fmla="*/ 2028667 w 4761642"/>
                  <a:gd name="connsiteY1" fmla="*/ 0 h 3572898"/>
                  <a:gd name="connsiteX2" fmla="*/ 0 w 4761642"/>
                  <a:gd name="connsiteY2" fmla="*/ 3572898 h 3572898"/>
                  <a:gd name="connsiteX3" fmla="*/ 4761642 w 4761642"/>
                  <a:gd name="connsiteY3" fmla="*/ 2972709 h 3572898"/>
                  <a:gd name="connsiteX4" fmla="*/ 4458015 w 4761642"/>
                  <a:gd name="connsiteY4" fmla="*/ 1956954 h 3572898"/>
                  <a:gd name="connsiteX0" fmla="*/ 3839486 w 4761642"/>
                  <a:gd name="connsiteY0" fmla="*/ 2147012 h 3572898"/>
                  <a:gd name="connsiteX1" fmla="*/ 2028667 w 4761642"/>
                  <a:gd name="connsiteY1" fmla="*/ 0 h 3572898"/>
                  <a:gd name="connsiteX2" fmla="*/ 0 w 4761642"/>
                  <a:gd name="connsiteY2" fmla="*/ 3572898 h 3572898"/>
                  <a:gd name="connsiteX3" fmla="*/ 4761642 w 4761642"/>
                  <a:gd name="connsiteY3" fmla="*/ 2972709 h 3572898"/>
                  <a:gd name="connsiteX4" fmla="*/ 3839486 w 4761642"/>
                  <a:gd name="connsiteY4" fmla="*/ 2147012 h 3572898"/>
                  <a:gd name="connsiteX0" fmla="*/ 4761642 w 4761642"/>
                  <a:gd name="connsiteY0" fmla="*/ 2972709 h 3572898"/>
                  <a:gd name="connsiteX1" fmla="*/ 2028667 w 4761642"/>
                  <a:gd name="connsiteY1" fmla="*/ 0 h 3572898"/>
                  <a:gd name="connsiteX2" fmla="*/ 0 w 4761642"/>
                  <a:gd name="connsiteY2" fmla="*/ 3572898 h 3572898"/>
                  <a:gd name="connsiteX3" fmla="*/ 4761642 w 4761642"/>
                  <a:gd name="connsiteY3" fmla="*/ 2972709 h 3572898"/>
                  <a:gd name="connsiteX0" fmla="*/ 4548914 w 4548914"/>
                  <a:gd name="connsiteY0" fmla="*/ 2972709 h 4375508"/>
                  <a:gd name="connsiteX1" fmla="*/ 1815939 w 4548914"/>
                  <a:gd name="connsiteY1" fmla="*/ 0 h 4375508"/>
                  <a:gd name="connsiteX2" fmla="*/ 0 w 4548914"/>
                  <a:gd name="connsiteY2" fmla="*/ 4375508 h 4375508"/>
                  <a:gd name="connsiteX3" fmla="*/ 4548914 w 4548914"/>
                  <a:gd name="connsiteY3" fmla="*/ 2972709 h 4375508"/>
                  <a:gd name="connsiteX0" fmla="*/ 3744717 w 3744717"/>
                  <a:gd name="connsiteY0" fmla="*/ 3081428 h 4375508"/>
                  <a:gd name="connsiteX1" fmla="*/ 1815939 w 3744717"/>
                  <a:gd name="connsiteY1" fmla="*/ 0 h 4375508"/>
                  <a:gd name="connsiteX2" fmla="*/ 0 w 3744717"/>
                  <a:gd name="connsiteY2" fmla="*/ 4375508 h 4375508"/>
                  <a:gd name="connsiteX3" fmla="*/ 3744717 w 3744717"/>
                  <a:gd name="connsiteY3" fmla="*/ 3081428 h 4375508"/>
                  <a:gd name="connsiteX0" fmla="*/ 3297338 w 3297338"/>
                  <a:gd name="connsiteY0" fmla="*/ 3081428 h 4160347"/>
                  <a:gd name="connsiteX1" fmla="*/ 1368560 w 3297338"/>
                  <a:gd name="connsiteY1" fmla="*/ 0 h 4160347"/>
                  <a:gd name="connsiteX2" fmla="*/ 0 w 3297338"/>
                  <a:gd name="connsiteY2" fmla="*/ 4160347 h 4160347"/>
                  <a:gd name="connsiteX3" fmla="*/ 3297338 w 3297338"/>
                  <a:gd name="connsiteY3" fmla="*/ 3081428 h 4160347"/>
                  <a:gd name="connsiteX0" fmla="*/ 3297338 w 3297338"/>
                  <a:gd name="connsiteY0" fmla="*/ 3216866 h 4295785"/>
                  <a:gd name="connsiteX1" fmla="*/ 1726365 w 3297338"/>
                  <a:gd name="connsiteY1" fmla="*/ 0 h 4295785"/>
                  <a:gd name="connsiteX2" fmla="*/ 0 w 3297338"/>
                  <a:gd name="connsiteY2" fmla="*/ 4295785 h 4295785"/>
                  <a:gd name="connsiteX3" fmla="*/ 3297338 w 3297338"/>
                  <a:gd name="connsiteY3" fmla="*/ 3216866 h 4295785"/>
                  <a:gd name="connsiteX0" fmla="*/ 3204759 w 3204759"/>
                  <a:gd name="connsiteY0" fmla="*/ 3272020 h 4295785"/>
                  <a:gd name="connsiteX1" fmla="*/ 1726365 w 3204759"/>
                  <a:gd name="connsiteY1" fmla="*/ 0 h 4295785"/>
                  <a:gd name="connsiteX2" fmla="*/ 0 w 3204759"/>
                  <a:gd name="connsiteY2" fmla="*/ 4295785 h 4295785"/>
                  <a:gd name="connsiteX3" fmla="*/ 3204759 w 3204759"/>
                  <a:gd name="connsiteY3" fmla="*/ 3272020 h 4295785"/>
                  <a:gd name="connsiteX0" fmla="*/ 3001580 w 3001580"/>
                  <a:gd name="connsiteY0" fmla="*/ 3272020 h 4332898"/>
                  <a:gd name="connsiteX1" fmla="*/ 1523186 w 3001580"/>
                  <a:gd name="connsiteY1" fmla="*/ 0 h 4332898"/>
                  <a:gd name="connsiteX2" fmla="*/ 0 w 3001580"/>
                  <a:gd name="connsiteY2" fmla="*/ 4332898 h 4332898"/>
                  <a:gd name="connsiteX3" fmla="*/ 3001580 w 3001580"/>
                  <a:gd name="connsiteY3" fmla="*/ 3272020 h 4332898"/>
                  <a:gd name="connsiteX0" fmla="*/ 3609660 w 3609660"/>
                  <a:gd name="connsiteY0" fmla="*/ 4183801 h 4332898"/>
                  <a:gd name="connsiteX1" fmla="*/ 1523186 w 3609660"/>
                  <a:gd name="connsiteY1" fmla="*/ 0 h 4332898"/>
                  <a:gd name="connsiteX2" fmla="*/ 0 w 3609660"/>
                  <a:gd name="connsiteY2" fmla="*/ 4332898 h 4332898"/>
                  <a:gd name="connsiteX3" fmla="*/ 3609660 w 3609660"/>
                  <a:gd name="connsiteY3" fmla="*/ 4183801 h 4332898"/>
                  <a:gd name="connsiteX0" fmla="*/ 3766825 w 3766825"/>
                  <a:gd name="connsiteY0" fmla="*/ 4183801 h 4183801"/>
                  <a:gd name="connsiteX1" fmla="*/ 1680351 w 3766825"/>
                  <a:gd name="connsiteY1" fmla="*/ 0 h 4183801"/>
                  <a:gd name="connsiteX2" fmla="*/ 0 w 3766825"/>
                  <a:gd name="connsiteY2" fmla="*/ 3797280 h 4183801"/>
                  <a:gd name="connsiteX3" fmla="*/ 3766825 w 3766825"/>
                  <a:gd name="connsiteY3" fmla="*/ 4183801 h 4183801"/>
                  <a:gd name="connsiteX0" fmla="*/ 3507605 w 3507605"/>
                  <a:gd name="connsiteY0" fmla="*/ 4313224 h 4313224"/>
                  <a:gd name="connsiteX1" fmla="*/ 1680351 w 3507605"/>
                  <a:gd name="connsiteY1" fmla="*/ 0 h 4313224"/>
                  <a:gd name="connsiteX2" fmla="*/ 0 w 3507605"/>
                  <a:gd name="connsiteY2" fmla="*/ 3797280 h 4313224"/>
                  <a:gd name="connsiteX3" fmla="*/ 3507605 w 3507605"/>
                  <a:gd name="connsiteY3" fmla="*/ 4313224 h 4313224"/>
                  <a:gd name="connsiteX0" fmla="*/ 3985017 w 3985017"/>
                  <a:gd name="connsiteY0" fmla="*/ 4218728 h 4218728"/>
                  <a:gd name="connsiteX1" fmla="*/ 1680351 w 3985017"/>
                  <a:gd name="connsiteY1" fmla="*/ 0 h 4218728"/>
                  <a:gd name="connsiteX2" fmla="*/ 0 w 3985017"/>
                  <a:gd name="connsiteY2" fmla="*/ 3797280 h 4218728"/>
                  <a:gd name="connsiteX3" fmla="*/ 3985017 w 3985017"/>
                  <a:gd name="connsiteY3" fmla="*/ 4218728 h 4218728"/>
                  <a:gd name="connsiteX0" fmla="*/ 3319386 w 3319386"/>
                  <a:gd name="connsiteY0" fmla="*/ 3273646 h 3797280"/>
                  <a:gd name="connsiteX1" fmla="*/ 1680351 w 3319386"/>
                  <a:gd name="connsiteY1" fmla="*/ 0 h 3797280"/>
                  <a:gd name="connsiteX2" fmla="*/ 0 w 3319386"/>
                  <a:gd name="connsiteY2" fmla="*/ 3797280 h 3797280"/>
                  <a:gd name="connsiteX3" fmla="*/ 3319386 w 3319386"/>
                  <a:gd name="connsiteY3" fmla="*/ 3273646 h 3797280"/>
                  <a:gd name="connsiteX0" fmla="*/ 3215767 w 3215767"/>
                  <a:gd name="connsiteY0" fmla="*/ 3273646 h 4332358"/>
                  <a:gd name="connsiteX1" fmla="*/ 1576732 w 3215767"/>
                  <a:gd name="connsiteY1" fmla="*/ 0 h 4332358"/>
                  <a:gd name="connsiteX2" fmla="*/ 0 w 3215767"/>
                  <a:gd name="connsiteY2" fmla="*/ 4332358 h 4332358"/>
                  <a:gd name="connsiteX3" fmla="*/ 3215767 w 3215767"/>
                  <a:gd name="connsiteY3" fmla="*/ 3273646 h 4332358"/>
                  <a:gd name="connsiteX0" fmla="*/ 3292324 w 3292324"/>
                  <a:gd name="connsiteY0" fmla="*/ 3087453 h 4332358"/>
                  <a:gd name="connsiteX1" fmla="*/ 1576732 w 3292324"/>
                  <a:gd name="connsiteY1" fmla="*/ 0 h 4332358"/>
                  <a:gd name="connsiteX2" fmla="*/ 0 w 3292324"/>
                  <a:gd name="connsiteY2" fmla="*/ 4332358 h 4332358"/>
                  <a:gd name="connsiteX3" fmla="*/ 3292324 w 3292324"/>
                  <a:gd name="connsiteY3" fmla="*/ 3087453 h 4332358"/>
                  <a:gd name="connsiteX0" fmla="*/ 3105152 w 3105152"/>
                  <a:gd name="connsiteY0" fmla="*/ 3087453 h 4488501"/>
                  <a:gd name="connsiteX1" fmla="*/ 1389560 w 3105152"/>
                  <a:gd name="connsiteY1" fmla="*/ 0 h 4488501"/>
                  <a:gd name="connsiteX2" fmla="*/ 0 w 3105152"/>
                  <a:gd name="connsiteY2" fmla="*/ 4488501 h 4488501"/>
                  <a:gd name="connsiteX3" fmla="*/ 3105152 w 3105152"/>
                  <a:gd name="connsiteY3" fmla="*/ 3087453 h 4488501"/>
                  <a:gd name="connsiteX0" fmla="*/ 3006069 w 3006069"/>
                  <a:gd name="connsiteY0" fmla="*/ 3151889 h 4488501"/>
                  <a:gd name="connsiteX1" fmla="*/ 1389560 w 3006069"/>
                  <a:gd name="connsiteY1" fmla="*/ 0 h 4488501"/>
                  <a:gd name="connsiteX2" fmla="*/ 0 w 3006069"/>
                  <a:gd name="connsiteY2" fmla="*/ 4488501 h 4488501"/>
                  <a:gd name="connsiteX3" fmla="*/ 3006069 w 3006069"/>
                  <a:gd name="connsiteY3" fmla="*/ 3151889 h 4488501"/>
                  <a:gd name="connsiteX0" fmla="*/ 2750848 w 2750848"/>
                  <a:gd name="connsiteY0" fmla="*/ 3189037 h 4488501"/>
                  <a:gd name="connsiteX1" fmla="*/ 1389560 w 2750848"/>
                  <a:gd name="connsiteY1" fmla="*/ 0 h 4488501"/>
                  <a:gd name="connsiteX2" fmla="*/ 0 w 2750848"/>
                  <a:gd name="connsiteY2" fmla="*/ 4488501 h 4488501"/>
                  <a:gd name="connsiteX3" fmla="*/ 2750848 w 2750848"/>
                  <a:gd name="connsiteY3" fmla="*/ 3189037 h 4488501"/>
                  <a:gd name="connsiteX0" fmla="*/ 2871449 w 2871449"/>
                  <a:gd name="connsiteY0" fmla="*/ 3113133 h 4488501"/>
                  <a:gd name="connsiteX1" fmla="*/ 1389560 w 2871449"/>
                  <a:gd name="connsiteY1" fmla="*/ 0 h 4488501"/>
                  <a:gd name="connsiteX2" fmla="*/ 0 w 2871449"/>
                  <a:gd name="connsiteY2" fmla="*/ 4488501 h 4488501"/>
                  <a:gd name="connsiteX3" fmla="*/ 2871449 w 2871449"/>
                  <a:gd name="connsiteY3" fmla="*/ 3113133 h 4488501"/>
                  <a:gd name="connsiteX0" fmla="*/ 2668263 w 2668263"/>
                  <a:gd name="connsiteY0" fmla="*/ 2950985 h 4488501"/>
                  <a:gd name="connsiteX1" fmla="*/ 1389560 w 2668263"/>
                  <a:gd name="connsiteY1" fmla="*/ 0 h 4488501"/>
                  <a:gd name="connsiteX2" fmla="*/ 0 w 2668263"/>
                  <a:gd name="connsiteY2" fmla="*/ 4488501 h 4488501"/>
                  <a:gd name="connsiteX3" fmla="*/ 2668263 w 2668263"/>
                  <a:gd name="connsiteY3" fmla="*/ 2950985 h 4488501"/>
                  <a:gd name="connsiteX0" fmla="*/ 2750835 w 2750835"/>
                  <a:gd name="connsiteY0" fmla="*/ 2950985 h 4500519"/>
                  <a:gd name="connsiteX1" fmla="*/ 1472132 w 2750835"/>
                  <a:gd name="connsiteY1" fmla="*/ 0 h 4500519"/>
                  <a:gd name="connsiteX2" fmla="*/ 0 w 2750835"/>
                  <a:gd name="connsiteY2" fmla="*/ 4500519 h 4500519"/>
                  <a:gd name="connsiteX3" fmla="*/ 2750835 w 2750835"/>
                  <a:gd name="connsiteY3" fmla="*/ 2950985 h 4500519"/>
                  <a:gd name="connsiteX0" fmla="*/ 2840422 w 2840422"/>
                  <a:gd name="connsiteY0" fmla="*/ 3121332 h 4500519"/>
                  <a:gd name="connsiteX1" fmla="*/ 1472132 w 2840422"/>
                  <a:gd name="connsiteY1" fmla="*/ 0 h 4500519"/>
                  <a:gd name="connsiteX2" fmla="*/ 0 w 2840422"/>
                  <a:gd name="connsiteY2" fmla="*/ 4500519 h 4500519"/>
                  <a:gd name="connsiteX3" fmla="*/ 2840422 w 2840422"/>
                  <a:gd name="connsiteY3" fmla="*/ 3121332 h 4500519"/>
                  <a:gd name="connsiteX0" fmla="*/ 2840422 w 2840422"/>
                  <a:gd name="connsiteY0" fmla="*/ 3121332 h 4500519"/>
                  <a:gd name="connsiteX1" fmla="*/ 2008490 w 2840422"/>
                  <a:gd name="connsiteY1" fmla="*/ 1204554 h 4500519"/>
                  <a:gd name="connsiteX2" fmla="*/ 1472132 w 2840422"/>
                  <a:gd name="connsiteY2" fmla="*/ 0 h 4500519"/>
                  <a:gd name="connsiteX3" fmla="*/ 0 w 2840422"/>
                  <a:gd name="connsiteY3" fmla="*/ 4500519 h 4500519"/>
                  <a:gd name="connsiteX4" fmla="*/ 2840422 w 2840422"/>
                  <a:gd name="connsiteY4" fmla="*/ 3121332 h 4500519"/>
                  <a:gd name="connsiteX0" fmla="*/ 2840422 w 2840422"/>
                  <a:gd name="connsiteY0" fmla="*/ 3121332 h 4500519"/>
                  <a:gd name="connsiteX1" fmla="*/ 2008490 w 2840422"/>
                  <a:gd name="connsiteY1" fmla="*/ 1204554 h 4500519"/>
                  <a:gd name="connsiteX2" fmla="*/ 1472132 w 2840422"/>
                  <a:gd name="connsiteY2" fmla="*/ 0 h 4500519"/>
                  <a:gd name="connsiteX3" fmla="*/ 959103 w 2840422"/>
                  <a:gd name="connsiteY3" fmla="*/ 1582849 h 4500519"/>
                  <a:gd name="connsiteX4" fmla="*/ 0 w 2840422"/>
                  <a:gd name="connsiteY4" fmla="*/ 4500519 h 4500519"/>
                  <a:gd name="connsiteX5" fmla="*/ 2840422 w 2840422"/>
                  <a:gd name="connsiteY5" fmla="*/ 3121332 h 4500519"/>
                  <a:gd name="connsiteX0" fmla="*/ 2507700 w 2507700"/>
                  <a:gd name="connsiteY0" fmla="*/ 3328178 h 4500519"/>
                  <a:gd name="connsiteX1" fmla="*/ 2008490 w 2507700"/>
                  <a:gd name="connsiteY1" fmla="*/ 1204554 h 4500519"/>
                  <a:gd name="connsiteX2" fmla="*/ 1472132 w 2507700"/>
                  <a:gd name="connsiteY2" fmla="*/ 0 h 4500519"/>
                  <a:gd name="connsiteX3" fmla="*/ 959103 w 2507700"/>
                  <a:gd name="connsiteY3" fmla="*/ 1582849 h 4500519"/>
                  <a:gd name="connsiteX4" fmla="*/ 0 w 2507700"/>
                  <a:gd name="connsiteY4" fmla="*/ 4500519 h 4500519"/>
                  <a:gd name="connsiteX5" fmla="*/ 2507700 w 2507700"/>
                  <a:gd name="connsiteY5" fmla="*/ 3328178 h 4500519"/>
                  <a:gd name="connsiteX0" fmla="*/ 3125679 w 3125679"/>
                  <a:gd name="connsiteY0" fmla="*/ 3328178 h 3328178"/>
                  <a:gd name="connsiteX1" fmla="*/ 2626469 w 3125679"/>
                  <a:gd name="connsiteY1" fmla="*/ 1204554 h 3328178"/>
                  <a:gd name="connsiteX2" fmla="*/ 2090111 w 3125679"/>
                  <a:gd name="connsiteY2" fmla="*/ 0 h 3328178"/>
                  <a:gd name="connsiteX3" fmla="*/ 1577082 w 3125679"/>
                  <a:gd name="connsiteY3" fmla="*/ 1582849 h 3328178"/>
                  <a:gd name="connsiteX4" fmla="*/ 0 w 3125679"/>
                  <a:gd name="connsiteY4" fmla="*/ 3275271 h 3328178"/>
                  <a:gd name="connsiteX5" fmla="*/ 3125679 w 3125679"/>
                  <a:gd name="connsiteY5" fmla="*/ 3328178 h 3328178"/>
                  <a:gd name="connsiteX0" fmla="*/ 3170342 w 3170342"/>
                  <a:gd name="connsiteY0" fmla="*/ 3224246 h 3275271"/>
                  <a:gd name="connsiteX1" fmla="*/ 2626469 w 3170342"/>
                  <a:gd name="connsiteY1" fmla="*/ 1204554 h 3275271"/>
                  <a:gd name="connsiteX2" fmla="*/ 2090111 w 3170342"/>
                  <a:gd name="connsiteY2" fmla="*/ 0 h 3275271"/>
                  <a:gd name="connsiteX3" fmla="*/ 1577082 w 3170342"/>
                  <a:gd name="connsiteY3" fmla="*/ 1582849 h 3275271"/>
                  <a:gd name="connsiteX4" fmla="*/ 0 w 3170342"/>
                  <a:gd name="connsiteY4" fmla="*/ 3275271 h 3275271"/>
                  <a:gd name="connsiteX5" fmla="*/ 3170342 w 3170342"/>
                  <a:gd name="connsiteY5" fmla="*/ 3224246 h 3275271"/>
                  <a:gd name="connsiteX0" fmla="*/ 3134748 w 3134748"/>
                  <a:gd name="connsiteY0" fmla="*/ 3161370 h 3275271"/>
                  <a:gd name="connsiteX1" fmla="*/ 2626469 w 3134748"/>
                  <a:gd name="connsiteY1" fmla="*/ 1204554 h 3275271"/>
                  <a:gd name="connsiteX2" fmla="*/ 2090111 w 3134748"/>
                  <a:gd name="connsiteY2" fmla="*/ 0 h 3275271"/>
                  <a:gd name="connsiteX3" fmla="*/ 1577082 w 3134748"/>
                  <a:gd name="connsiteY3" fmla="*/ 1582849 h 3275271"/>
                  <a:gd name="connsiteX4" fmla="*/ 0 w 3134748"/>
                  <a:gd name="connsiteY4" fmla="*/ 3275271 h 3275271"/>
                  <a:gd name="connsiteX5" fmla="*/ 3134748 w 3134748"/>
                  <a:gd name="connsiteY5" fmla="*/ 3161370 h 3275271"/>
                  <a:gd name="connsiteX0" fmla="*/ 2691597 w 2691597"/>
                  <a:gd name="connsiteY0" fmla="*/ 4150563 h 4150563"/>
                  <a:gd name="connsiteX1" fmla="*/ 2626469 w 2691597"/>
                  <a:gd name="connsiteY1" fmla="*/ 1204554 h 4150563"/>
                  <a:gd name="connsiteX2" fmla="*/ 2090111 w 2691597"/>
                  <a:gd name="connsiteY2" fmla="*/ 0 h 4150563"/>
                  <a:gd name="connsiteX3" fmla="*/ 1577082 w 2691597"/>
                  <a:gd name="connsiteY3" fmla="*/ 1582849 h 4150563"/>
                  <a:gd name="connsiteX4" fmla="*/ 0 w 2691597"/>
                  <a:gd name="connsiteY4" fmla="*/ 3275271 h 4150563"/>
                  <a:gd name="connsiteX5" fmla="*/ 2691597 w 2691597"/>
                  <a:gd name="connsiteY5" fmla="*/ 4150563 h 4150563"/>
                  <a:gd name="connsiteX0" fmla="*/ 2691597 w 3024275"/>
                  <a:gd name="connsiteY0" fmla="*/ 4150563 h 4150563"/>
                  <a:gd name="connsiteX1" fmla="*/ 3024275 w 3024275"/>
                  <a:gd name="connsiteY1" fmla="*/ 1787727 h 4150563"/>
                  <a:gd name="connsiteX2" fmla="*/ 2090111 w 3024275"/>
                  <a:gd name="connsiteY2" fmla="*/ 0 h 4150563"/>
                  <a:gd name="connsiteX3" fmla="*/ 1577082 w 3024275"/>
                  <a:gd name="connsiteY3" fmla="*/ 1582849 h 4150563"/>
                  <a:gd name="connsiteX4" fmla="*/ 0 w 3024275"/>
                  <a:gd name="connsiteY4" fmla="*/ 3275271 h 4150563"/>
                  <a:gd name="connsiteX5" fmla="*/ 2691597 w 3024275"/>
                  <a:gd name="connsiteY5" fmla="*/ 4150563 h 4150563"/>
                  <a:gd name="connsiteX0" fmla="*/ 2691597 w 3024275"/>
                  <a:gd name="connsiteY0" fmla="*/ 4150563 h 4150563"/>
                  <a:gd name="connsiteX1" fmla="*/ 3024275 w 3024275"/>
                  <a:gd name="connsiteY1" fmla="*/ 1787727 h 4150563"/>
                  <a:gd name="connsiteX2" fmla="*/ 2090111 w 3024275"/>
                  <a:gd name="connsiteY2" fmla="*/ 0 h 4150563"/>
                  <a:gd name="connsiteX3" fmla="*/ 858535 w 3024275"/>
                  <a:gd name="connsiteY3" fmla="*/ 2150396 h 4150563"/>
                  <a:gd name="connsiteX4" fmla="*/ 0 w 3024275"/>
                  <a:gd name="connsiteY4" fmla="*/ 3275271 h 4150563"/>
                  <a:gd name="connsiteX5" fmla="*/ 2691597 w 3024275"/>
                  <a:gd name="connsiteY5" fmla="*/ 4150563 h 4150563"/>
                  <a:gd name="connsiteX0" fmla="*/ 2650671 w 2983349"/>
                  <a:gd name="connsiteY0" fmla="*/ 4150563 h 4150563"/>
                  <a:gd name="connsiteX1" fmla="*/ 2983349 w 2983349"/>
                  <a:gd name="connsiteY1" fmla="*/ 1787727 h 4150563"/>
                  <a:gd name="connsiteX2" fmla="*/ 2049185 w 2983349"/>
                  <a:gd name="connsiteY2" fmla="*/ 0 h 4150563"/>
                  <a:gd name="connsiteX3" fmla="*/ 817609 w 2983349"/>
                  <a:gd name="connsiteY3" fmla="*/ 2150396 h 4150563"/>
                  <a:gd name="connsiteX4" fmla="*/ 0 w 2983349"/>
                  <a:gd name="connsiteY4" fmla="*/ 3440262 h 4150563"/>
                  <a:gd name="connsiteX5" fmla="*/ 2650671 w 2983349"/>
                  <a:gd name="connsiteY5" fmla="*/ 4150563 h 4150563"/>
                  <a:gd name="connsiteX0" fmla="*/ 2720536 w 2983349"/>
                  <a:gd name="connsiteY0" fmla="*/ 4113886 h 4113886"/>
                  <a:gd name="connsiteX1" fmla="*/ 2983349 w 2983349"/>
                  <a:gd name="connsiteY1" fmla="*/ 1787727 h 4113886"/>
                  <a:gd name="connsiteX2" fmla="*/ 2049185 w 2983349"/>
                  <a:gd name="connsiteY2" fmla="*/ 0 h 4113886"/>
                  <a:gd name="connsiteX3" fmla="*/ 817609 w 2983349"/>
                  <a:gd name="connsiteY3" fmla="*/ 2150396 h 4113886"/>
                  <a:gd name="connsiteX4" fmla="*/ 0 w 2983349"/>
                  <a:gd name="connsiteY4" fmla="*/ 3440262 h 4113886"/>
                  <a:gd name="connsiteX5" fmla="*/ 2720536 w 2983349"/>
                  <a:gd name="connsiteY5" fmla="*/ 4113886 h 4113886"/>
                  <a:gd name="connsiteX0" fmla="*/ 2720536 w 2983349"/>
                  <a:gd name="connsiteY0" fmla="*/ 3495031 h 3495031"/>
                  <a:gd name="connsiteX1" fmla="*/ 2983349 w 2983349"/>
                  <a:gd name="connsiteY1" fmla="*/ 1168872 h 3495031"/>
                  <a:gd name="connsiteX2" fmla="*/ 2327938 w 2983349"/>
                  <a:gd name="connsiteY2" fmla="*/ 0 h 3495031"/>
                  <a:gd name="connsiteX3" fmla="*/ 817609 w 2983349"/>
                  <a:gd name="connsiteY3" fmla="*/ 1531541 h 3495031"/>
                  <a:gd name="connsiteX4" fmla="*/ 0 w 2983349"/>
                  <a:gd name="connsiteY4" fmla="*/ 2821407 h 3495031"/>
                  <a:gd name="connsiteX5" fmla="*/ 2720536 w 2983349"/>
                  <a:gd name="connsiteY5" fmla="*/ 3495031 h 349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3349" h="3495031">
                    <a:moveTo>
                      <a:pt x="2720536" y="3495031"/>
                    </a:moveTo>
                    <a:lnTo>
                      <a:pt x="2983349" y="1168872"/>
                    </a:lnTo>
                    <a:lnTo>
                      <a:pt x="2327938" y="0"/>
                    </a:lnTo>
                    <a:lnTo>
                      <a:pt x="817609" y="1531541"/>
                    </a:lnTo>
                    <a:lnTo>
                      <a:pt x="0" y="2821407"/>
                    </a:lnTo>
                    <a:lnTo>
                      <a:pt x="2720536" y="3495031"/>
                    </a:lnTo>
                    <a:close/>
                  </a:path>
                </a:pathLst>
              </a:custGeom>
              <a:gradFill flip="none" rotWithShape="1">
                <a:gsLst>
                  <a:gs pos="0">
                    <a:srgbClr val="3366FF"/>
                  </a:gs>
                  <a:gs pos="79000">
                    <a:srgbClr val="3366FF">
                      <a:alpha val="21000"/>
                    </a:srgbClr>
                  </a:gs>
                </a:gsLst>
                <a:lin ang="21240000" scaled="0"/>
                <a:tileRect/>
              </a:gradFill>
              <a:ln w="6350"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mn-lt"/>
                    <a:ea typeface="+mj-ea"/>
                    <a:cs typeface="Arial"/>
                  </a:rPr>
                  <a:t>             </a:t>
                </a:r>
              </a:p>
            </p:txBody>
          </p:sp>
        </p:grpSp>
        <p:sp>
          <p:nvSpPr>
            <p:cNvPr id="59" name="TextBox 47">
              <a:extLst>
                <a:ext uri="{FF2B5EF4-FFF2-40B4-BE49-F238E27FC236}">
                  <a16:creationId xmlns:a16="http://schemas.microsoft.com/office/drawing/2014/main" id="{6B1FE6E4-5C8C-E44C-9250-F790149B2136}"/>
                </a:ext>
              </a:extLst>
            </p:cNvPr>
            <p:cNvSpPr txBox="1"/>
            <p:nvPr/>
          </p:nvSpPr>
          <p:spPr>
            <a:xfrm>
              <a:off x="5759961" y="2453781"/>
              <a:ext cx="1343996" cy="300710"/>
            </a:xfrm>
            <a:prstGeom prst="rect">
              <a:avLst/>
            </a:prstGeom>
            <a:noFill/>
            <a:ln>
              <a:noFill/>
            </a:ln>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effectLst/>
                  <a:uLnTx/>
                  <a:uFillTx/>
                  <a:latin typeface="+mn-lt"/>
                  <a:ea typeface="+mn-ea"/>
                  <a:cs typeface="+mn-cs"/>
                </a:rPr>
                <a:t>Analysts</a:t>
              </a:r>
            </a:p>
          </p:txBody>
        </p:sp>
        <p:sp>
          <p:nvSpPr>
            <p:cNvPr id="60" name="TextBox 63">
              <a:extLst>
                <a:ext uri="{FF2B5EF4-FFF2-40B4-BE49-F238E27FC236}">
                  <a16:creationId xmlns:a16="http://schemas.microsoft.com/office/drawing/2014/main" id="{70D8507C-3C83-674A-84FB-7D4F12F2E628}"/>
                </a:ext>
              </a:extLst>
            </p:cNvPr>
            <p:cNvSpPr txBox="1"/>
            <p:nvPr/>
          </p:nvSpPr>
          <p:spPr>
            <a:xfrm>
              <a:off x="5983161" y="1423909"/>
              <a:ext cx="949684"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mn-lt"/>
                  <a:ea typeface="+mn-ea"/>
                  <a:cs typeface="+mn-cs"/>
                </a:rPr>
                <a:t>Imagery</a:t>
              </a:r>
            </a:p>
          </p:txBody>
        </p:sp>
        <p:sp>
          <p:nvSpPr>
            <p:cNvPr id="61" name="TextBox 69">
              <a:extLst>
                <a:ext uri="{FF2B5EF4-FFF2-40B4-BE49-F238E27FC236}">
                  <a16:creationId xmlns:a16="http://schemas.microsoft.com/office/drawing/2014/main" id="{7094BA92-E66A-6E43-AAC7-AFEB58C87622}"/>
                </a:ext>
              </a:extLst>
            </p:cNvPr>
            <p:cNvSpPr txBox="1"/>
            <p:nvPr/>
          </p:nvSpPr>
          <p:spPr>
            <a:xfrm>
              <a:off x="6000287" y="1951205"/>
              <a:ext cx="1813101"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70000"/>
                    </a:srgbClr>
                  </a:solidFill>
                  <a:effectLst/>
                  <a:uLnTx/>
                  <a:uFillTx/>
                  <a:latin typeface="+mn-lt"/>
                  <a:ea typeface="+mn-ea"/>
                  <a:cs typeface="+mn-cs"/>
                </a:rPr>
                <a:t>Location Analytics</a:t>
              </a:r>
            </a:p>
          </p:txBody>
        </p:sp>
        <p:sp>
          <p:nvSpPr>
            <p:cNvPr id="62" name="TextBox 61">
              <a:extLst>
                <a:ext uri="{FF2B5EF4-FFF2-40B4-BE49-F238E27FC236}">
                  <a16:creationId xmlns:a16="http://schemas.microsoft.com/office/drawing/2014/main" id="{1573E3CE-8738-B34A-983C-534393906B84}"/>
                </a:ext>
              </a:extLst>
            </p:cNvPr>
            <p:cNvSpPr txBox="1"/>
            <p:nvPr/>
          </p:nvSpPr>
          <p:spPr>
            <a:xfrm>
              <a:off x="6200492" y="863151"/>
              <a:ext cx="1314111"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accent1">
                      <a:lumMod val="40000"/>
                      <a:lumOff val="60000"/>
                      <a:alpha val="90000"/>
                    </a:schemeClr>
                  </a:solidFill>
                  <a:effectLst/>
                  <a:uLnTx/>
                  <a:uFillTx/>
                  <a:latin typeface="+mn-lt"/>
                  <a:ea typeface="+mn-ea"/>
                  <a:cs typeface="+mn-cs"/>
                </a:rPr>
                <a:t>Spatial Analysis</a:t>
              </a:r>
            </a:p>
          </p:txBody>
        </p:sp>
      </p:grpSp>
      <p:grpSp>
        <p:nvGrpSpPr>
          <p:cNvPr id="65" name="Group 64">
            <a:extLst>
              <a:ext uri="{FF2B5EF4-FFF2-40B4-BE49-F238E27FC236}">
                <a16:creationId xmlns:a16="http://schemas.microsoft.com/office/drawing/2014/main" id="{49DE8B33-F0FB-7F44-8E57-AB8605377A20}"/>
              </a:ext>
            </a:extLst>
          </p:cNvPr>
          <p:cNvGrpSpPr/>
          <p:nvPr/>
        </p:nvGrpSpPr>
        <p:grpSpPr>
          <a:xfrm>
            <a:off x="3539475" y="1619235"/>
            <a:ext cx="3509468" cy="2280137"/>
            <a:chOff x="3065269" y="1619235"/>
            <a:chExt cx="3509468" cy="2280137"/>
          </a:xfrm>
        </p:grpSpPr>
        <p:sp>
          <p:nvSpPr>
            <p:cNvPr id="66" name="Isosceles Triangle 7">
              <a:extLst>
                <a:ext uri="{FF2B5EF4-FFF2-40B4-BE49-F238E27FC236}">
                  <a16:creationId xmlns:a16="http://schemas.microsoft.com/office/drawing/2014/main" id="{D68E5DC4-DD34-5144-8DF4-A99427530C55}"/>
                </a:ext>
              </a:extLst>
            </p:cNvPr>
            <p:cNvSpPr/>
            <p:nvPr/>
          </p:nvSpPr>
          <p:spPr bwMode="auto">
            <a:xfrm rot="6944346" flipH="1">
              <a:off x="3679934" y="1004570"/>
              <a:ext cx="2280137" cy="3509468"/>
            </a:xfrm>
            <a:custGeom>
              <a:avLst/>
              <a:gdLst>
                <a:gd name="connsiteX0" fmla="*/ 0 w 1123758"/>
                <a:gd name="connsiteY0" fmla="*/ 2062788 h 2062788"/>
                <a:gd name="connsiteX1" fmla="*/ 561879 w 1123758"/>
                <a:gd name="connsiteY1" fmla="*/ 0 h 2062788"/>
                <a:gd name="connsiteX2" fmla="*/ 1123758 w 1123758"/>
                <a:gd name="connsiteY2" fmla="*/ 2062788 h 2062788"/>
                <a:gd name="connsiteX3" fmla="*/ 0 w 1123758"/>
                <a:gd name="connsiteY3" fmla="*/ 2062788 h 2062788"/>
                <a:gd name="connsiteX0" fmla="*/ 0 w 1275280"/>
                <a:gd name="connsiteY0" fmla="*/ 3043192 h 3043192"/>
                <a:gd name="connsiteX1" fmla="*/ 713401 w 1275280"/>
                <a:gd name="connsiteY1" fmla="*/ 0 h 3043192"/>
                <a:gd name="connsiteX2" fmla="*/ 1275280 w 1275280"/>
                <a:gd name="connsiteY2" fmla="*/ 2062788 h 3043192"/>
                <a:gd name="connsiteX3" fmla="*/ 0 w 1275280"/>
                <a:gd name="connsiteY3" fmla="*/ 3043192 h 3043192"/>
                <a:gd name="connsiteX0" fmla="*/ 0 w 1451407"/>
                <a:gd name="connsiteY0" fmla="*/ 3043192 h 3491202"/>
                <a:gd name="connsiteX1" fmla="*/ 713401 w 1451407"/>
                <a:gd name="connsiteY1" fmla="*/ 0 h 3491202"/>
                <a:gd name="connsiteX2" fmla="*/ 1451407 w 1451407"/>
                <a:gd name="connsiteY2" fmla="*/ 3491202 h 3491202"/>
                <a:gd name="connsiteX3" fmla="*/ 0 w 1451407"/>
                <a:gd name="connsiteY3" fmla="*/ 3043192 h 3491202"/>
                <a:gd name="connsiteX0" fmla="*/ 0 w 1205136"/>
                <a:gd name="connsiteY0" fmla="*/ 2930788 h 3491202"/>
                <a:gd name="connsiteX1" fmla="*/ 467130 w 1205136"/>
                <a:gd name="connsiteY1" fmla="*/ 0 h 3491202"/>
                <a:gd name="connsiteX2" fmla="*/ 1205136 w 1205136"/>
                <a:gd name="connsiteY2" fmla="*/ 3491202 h 3491202"/>
                <a:gd name="connsiteX3" fmla="*/ 0 w 1205136"/>
                <a:gd name="connsiteY3" fmla="*/ 2930788 h 3491202"/>
                <a:gd name="connsiteX0" fmla="*/ 0 w 1611688"/>
                <a:gd name="connsiteY0" fmla="*/ 2930788 h 2930788"/>
                <a:gd name="connsiteX1" fmla="*/ 467130 w 1611688"/>
                <a:gd name="connsiteY1" fmla="*/ 0 h 2930788"/>
                <a:gd name="connsiteX2" fmla="*/ 1611688 w 1611688"/>
                <a:gd name="connsiteY2" fmla="*/ 2918821 h 2930788"/>
                <a:gd name="connsiteX3" fmla="*/ 0 w 1611688"/>
                <a:gd name="connsiteY3" fmla="*/ 2930788 h 2930788"/>
                <a:gd name="connsiteX0" fmla="*/ 0 w 1245322"/>
                <a:gd name="connsiteY0" fmla="*/ 2709927 h 2918821"/>
                <a:gd name="connsiteX1" fmla="*/ 100764 w 1245322"/>
                <a:gd name="connsiteY1" fmla="*/ 0 h 2918821"/>
                <a:gd name="connsiteX2" fmla="*/ 1245322 w 1245322"/>
                <a:gd name="connsiteY2" fmla="*/ 2918821 h 2918821"/>
                <a:gd name="connsiteX3" fmla="*/ 0 w 1245322"/>
                <a:gd name="connsiteY3" fmla="*/ 2709927 h 2918821"/>
                <a:gd name="connsiteX0" fmla="*/ 0 w 1130395"/>
                <a:gd name="connsiteY0" fmla="*/ 2709927 h 2709927"/>
                <a:gd name="connsiteX1" fmla="*/ 100764 w 1130395"/>
                <a:gd name="connsiteY1" fmla="*/ 0 h 2709927"/>
                <a:gd name="connsiteX2" fmla="*/ 1130395 w 1130395"/>
                <a:gd name="connsiteY2" fmla="*/ 2654193 h 2709927"/>
                <a:gd name="connsiteX3" fmla="*/ 0 w 1130395"/>
                <a:gd name="connsiteY3" fmla="*/ 2709927 h 2709927"/>
                <a:gd name="connsiteX0" fmla="*/ 70425 w 1029631"/>
                <a:gd name="connsiteY0" fmla="*/ 3039671 h 3039671"/>
                <a:gd name="connsiteX1" fmla="*/ 0 w 1029631"/>
                <a:gd name="connsiteY1" fmla="*/ 0 h 3039671"/>
                <a:gd name="connsiteX2" fmla="*/ 1029631 w 1029631"/>
                <a:gd name="connsiteY2" fmla="*/ 2654193 h 3039671"/>
                <a:gd name="connsiteX3" fmla="*/ 70425 w 1029631"/>
                <a:gd name="connsiteY3" fmla="*/ 3039671 h 3039671"/>
              </a:gdLst>
              <a:ahLst/>
              <a:cxnLst>
                <a:cxn ang="0">
                  <a:pos x="connsiteX0" y="connsiteY0"/>
                </a:cxn>
                <a:cxn ang="0">
                  <a:pos x="connsiteX1" y="connsiteY1"/>
                </a:cxn>
                <a:cxn ang="0">
                  <a:pos x="connsiteX2" y="connsiteY2"/>
                </a:cxn>
                <a:cxn ang="0">
                  <a:pos x="connsiteX3" y="connsiteY3"/>
                </a:cxn>
              </a:cxnLst>
              <a:rect l="l" t="t" r="r" b="b"/>
              <a:pathLst>
                <a:path w="1029631" h="3039671">
                  <a:moveTo>
                    <a:pt x="70425" y="3039671"/>
                  </a:moveTo>
                  <a:lnTo>
                    <a:pt x="0" y="0"/>
                  </a:lnTo>
                  <a:lnTo>
                    <a:pt x="1029631" y="2654193"/>
                  </a:lnTo>
                  <a:lnTo>
                    <a:pt x="70425" y="3039671"/>
                  </a:lnTo>
                  <a:close/>
                </a:path>
              </a:pathLst>
            </a:cu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ln w="6350"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mn-lt"/>
                <a:ea typeface="+mj-ea"/>
                <a:cs typeface="Arial"/>
              </a:endParaRPr>
            </a:p>
          </p:txBody>
        </p:sp>
        <p:sp>
          <p:nvSpPr>
            <p:cNvPr id="67" name="TextBox 46">
              <a:extLst>
                <a:ext uri="{FF2B5EF4-FFF2-40B4-BE49-F238E27FC236}">
                  <a16:creationId xmlns:a16="http://schemas.microsoft.com/office/drawing/2014/main" id="{4D3CD4E7-BBE6-8A46-9261-E18C6A9B693D}"/>
                </a:ext>
              </a:extLst>
            </p:cNvPr>
            <p:cNvSpPr txBox="1"/>
            <p:nvPr/>
          </p:nvSpPr>
          <p:spPr>
            <a:xfrm>
              <a:off x="3501014" y="2491194"/>
              <a:ext cx="1343996" cy="300710"/>
            </a:xfrm>
            <a:prstGeom prst="rect">
              <a:avLst/>
            </a:prstGeom>
            <a:noFill/>
            <a:ln>
              <a:noFill/>
            </a:ln>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chemeClr val="bg1"/>
                  </a:solidFill>
                  <a:effectLst/>
                  <a:uLnTx/>
                  <a:uFillTx/>
                  <a:latin typeface="+mn-lt"/>
                  <a:ea typeface="+mn-ea"/>
                  <a:cs typeface="+mn-cs"/>
                </a:rPr>
                <a:t>Power Users</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chemeClr val="bg1"/>
                  </a:solidFill>
                  <a:effectLst/>
                  <a:uLnTx/>
                  <a:uFillTx/>
                  <a:latin typeface="+mn-lt"/>
                  <a:ea typeface="+mn-ea"/>
                  <a:cs typeface="+mn-cs"/>
                </a:rPr>
                <a:t>Developers</a:t>
              </a:r>
            </a:p>
          </p:txBody>
        </p:sp>
        <p:sp>
          <p:nvSpPr>
            <p:cNvPr id="68" name="TextBox 90">
              <a:extLst>
                <a:ext uri="{FF2B5EF4-FFF2-40B4-BE49-F238E27FC236}">
                  <a16:creationId xmlns:a16="http://schemas.microsoft.com/office/drawing/2014/main" id="{EC493D59-F7DC-084F-8497-8A480AA985FC}"/>
                </a:ext>
              </a:extLst>
            </p:cNvPr>
            <p:cNvSpPr txBox="1"/>
            <p:nvPr/>
          </p:nvSpPr>
          <p:spPr>
            <a:xfrm>
              <a:off x="3544181" y="2156164"/>
              <a:ext cx="932663"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FFFFFF">
                      <a:alpha val="90000"/>
                    </a:srgbClr>
                  </a:solidFill>
                  <a:effectLst/>
                  <a:uLnTx/>
                  <a:uFillTx/>
                  <a:latin typeface="+mn-lt"/>
                  <a:ea typeface="ＭＳ Ｐゴシック"/>
                  <a:cs typeface="ＭＳ Ｐゴシック"/>
                </a:rPr>
                <a:t>Platform API</a:t>
              </a:r>
            </a:p>
          </p:txBody>
        </p:sp>
      </p:grpSp>
      <p:grpSp>
        <p:nvGrpSpPr>
          <p:cNvPr id="69" name="Group 68">
            <a:extLst>
              <a:ext uri="{FF2B5EF4-FFF2-40B4-BE49-F238E27FC236}">
                <a16:creationId xmlns:a16="http://schemas.microsoft.com/office/drawing/2014/main" id="{DC7E1359-CC57-B54E-BE37-9A2E36D1637C}"/>
              </a:ext>
            </a:extLst>
          </p:cNvPr>
          <p:cNvGrpSpPr/>
          <p:nvPr/>
        </p:nvGrpSpPr>
        <p:grpSpPr>
          <a:xfrm>
            <a:off x="-237476" y="2333134"/>
            <a:ext cx="7770098" cy="3782119"/>
            <a:chOff x="-711682" y="2333134"/>
            <a:chExt cx="7770098" cy="3782119"/>
          </a:xfrm>
        </p:grpSpPr>
        <p:grpSp>
          <p:nvGrpSpPr>
            <p:cNvPr id="70" name="Group 69">
              <a:extLst>
                <a:ext uri="{FF2B5EF4-FFF2-40B4-BE49-F238E27FC236}">
                  <a16:creationId xmlns:a16="http://schemas.microsoft.com/office/drawing/2014/main" id="{7045811F-CDEE-2E49-B448-39667DF5B6B2}"/>
                </a:ext>
              </a:extLst>
            </p:cNvPr>
            <p:cNvGrpSpPr/>
            <p:nvPr/>
          </p:nvGrpSpPr>
          <p:grpSpPr>
            <a:xfrm>
              <a:off x="-711682" y="2333134"/>
              <a:ext cx="7770098" cy="3782119"/>
              <a:chOff x="-711682" y="2333134"/>
              <a:chExt cx="7770098" cy="3782119"/>
            </a:xfrm>
          </p:grpSpPr>
          <p:sp>
            <p:nvSpPr>
              <p:cNvPr id="75" name="Isosceles Triangle 36">
                <a:extLst>
                  <a:ext uri="{FF2B5EF4-FFF2-40B4-BE49-F238E27FC236}">
                    <a16:creationId xmlns:a16="http://schemas.microsoft.com/office/drawing/2014/main" id="{05543595-4121-B448-8B1D-64BD6FF500D9}"/>
                  </a:ext>
                </a:extLst>
              </p:cNvPr>
              <p:cNvSpPr/>
              <p:nvPr/>
            </p:nvSpPr>
            <p:spPr bwMode="auto">
              <a:xfrm rot="21143059" flipV="1">
                <a:off x="-711682" y="2333134"/>
                <a:ext cx="7770098" cy="2755632"/>
              </a:xfrm>
              <a:custGeom>
                <a:avLst/>
                <a:gdLst>
                  <a:gd name="connsiteX0" fmla="*/ 0 w 1167548"/>
                  <a:gd name="connsiteY0" fmla="*/ 1167546 h 1167546"/>
                  <a:gd name="connsiteX1" fmla="*/ 198927 w 1167548"/>
                  <a:gd name="connsiteY1" fmla="*/ 0 h 1167546"/>
                  <a:gd name="connsiteX2" fmla="*/ 1167548 w 1167548"/>
                  <a:gd name="connsiteY2" fmla="*/ 1167546 h 1167546"/>
                  <a:gd name="connsiteX3" fmla="*/ 0 w 1167548"/>
                  <a:gd name="connsiteY3" fmla="*/ 1167546 h 1167546"/>
                  <a:gd name="connsiteX0" fmla="*/ 0 w 1367669"/>
                  <a:gd name="connsiteY0" fmla="*/ 798092 h 1167546"/>
                  <a:gd name="connsiteX1" fmla="*/ 399048 w 1367669"/>
                  <a:gd name="connsiteY1" fmla="*/ 0 h 1167546"/>
                  <a:gd name="connsiteX2" fmla="*/ 1367669 w 1367669"/>
                  <a:gd name="connsiteY2" fmla="*/ 1167546 h 1167546"/>
                  <a:gd name="connsiteX3" fmla="*/ 0 w 1367669"/>
                  <a:gd name="connsiteY3" fmla="*/ 798092 h 1167546"/>
                  <a:gd name="connsiteX0" fmla="*/ 0 w 1198335"/>
                  <a:gd name="connsiteY0" fmla="*/ 798092 h 1252213"/>
                  <a:gd name="connsiteX1" fmla="*/ 399048 w 1198335"/>
                  <a:gd name="connsiteY1" fmla="*/ 0 h 1252213"/>
                  <a:gd name="connsiteX2" fmla="*/ 1198335 w 1198335"/>
                  <a:gd name="connsiteY2" fmla="*/ 1252213 h 1252213"/>
                  <a:gd name="connsiteX3" fmla="*/ 0 w 1198335"/>
                  <a:gd name="connsiteY3" fmla="*/ 798092 h 1252213"/>
                  <a:gd name="connsiteX0" fmla="*/ 0 w 1198335"/>
                  <a:gd name="connsiteY0" fmla="*/ 798092 h 1252213"/>
                  <a:gd name="connsiteX1" fmla="*/ 399048 w 1198335"/>
                  <a:gd name="connsiteY1" fmla="*/ 0 h 1252213"/>
                  <a:gd name="connsiteX2" fmla="*/ 1198335 w 1198335"/>
                  <a:gd name="connsiteY2" fmla="*/ 1252213 h 1252213"/>
                  <a:gd name="connsiteX3" fmla="*/ 0 w 1198335"/>
                  <a:gd name="connsiteY3" fmla="*/ 798092 h 1252213"/>
                  <a:gd name="connsiteX0" fmla="*/ 0 w 1021305"/>
                  <a:gd name="connsiteY0" fmla="*/ 798092 h 1259910"/>
                  <a:gd name="connsiteX1" fmla="*/ 399048 w 1021305"/>
                  <a:gd name="connsiteY1" fmla="*/ 0 h 1259910"/>
                  <a:gd name="connsiteX2" fmla="*/ 1021305 w 1021305"/>
                  <a:gd name="connsiteY2" fmla="*/ 1259910 h 1259910"/>
                  <a:gd name="connsiteX3" fmla="*/ 0 w 1021305"/>
                  <a:gd name="connsiteY3" fmla="*/ 798092 h 1259910"/>
                  <a:gd name="connsiteX0" fmla="*/ 0 w 1021305"/>
                  <a:gd name="connsiteY0" fmla="*/ 867365 h 1329183"/>
                  <a:gd name="connsiteX1" fmla="*/ 714624 w 1021305"/>
                  <a:gd name="connsiteY1" fmla="*/ 0 h 1329183"/>
                  <a:gd name="connsiteX2" fmla="*/ 1021305 w 1021305"/>
                  <a:gd name="connsiteY2" fmla="*/ 1329183 h 1329183"/>
                  <a:gd name="connsiteX3" fmla="*/ 0 w 1021305"/>
                  <a:gd name="connsiteY3" fmla="*/ 867365 h 1329183"/>
                  <a:gd name="connsiteX0" fmla="*/ 0 w 1105972"/>
                  <a:gd name="connsiteY0" fmla="*/ 690334 h 1329183"/>
                  <a:gd name="connsiteX1" fmla="*/ 799291 w 1105972"/>
                  <a:gd name="connsiteY1" fmla="*/ 0 h 1329183"/>
                  <a:gd name="connsiteX2" fmla="*/ 1105972 w 1105972"/>
                  <a:gd name="connsiteY2" fmla="*/ 1329183 h 1329183"/>
                  <a:gd name="connsiteX3" fmla="*/ 0 w 1105972"/>
                  <a:gd name="connsiteY3" fmla="*/ 690334 h 1329183"/>
                  <a:gd name="connsiteX0" fmla="*/ 0 w 799291"/>
                  <a:gd name="connsiteY0" fmla="*/ 690334 h 1344577"/>
                  <a:gd name="connsiteX1" fmla="*/ 799291 w 799291"/>
                  <a:gd name="connsiteY1" fmla="*/ 0 h 1344577"/>
                  <a:gd name="connsiteX2" fmla="*/ 644154 w 799291"/>
                  <a:gd name="connsiteY2" fmla="*/ 1344577 h 1344577"/>
                  <a:gd name="connsiteX3" fmla="*/ 0 w 799291"/>
                  <a:gd name="connsiteY3" fmla="*/ 690334 h 1344577"/>
                  <a:gd name="connsiteX0" fmla="*/ 0 w 799291"/>
                  <a:gd name="connsiteY0" fmla="*/ 690334 h 1275304"/>
                  <a:gd name="connsiteX1" fmla="*/ 799291 w 799291"/>
                  <a:gd name="connsiteY1" fmla="*/ 0 h 1275304"/>
                  <a:gd name="connsiteX2" fmla="*/ 690336 w 799291"/>
                  <a:gd name="connsiteY2" fmla="*/ 1275304 h 1275304"/>
                  <a:gd name="connsiteX3" fmla="*/ 0 w 799291"/>
                  <a:gd name="connsiteY3" fmla="*/ 690334 h 1275304"/>
                  <a:gd name="connsiteX0" fmla="*/ 779786 w 779786"/>
                  <a:gd name="connsiteY0" fmla="*/ 251607 h 1275304"/>
                  <a:gd name="connsiteX1" fmla="*/ 108955 w 779786"/>
                  <a:gd name="connsiteY1" fmla="*/ 0 h 1275304"/>
                  <a:gd name="connsiteX2" fmla="*/ 0 w 779786"/>
                  <a:gd name="connsiteY2" fmla="*/ 1275304 h 1275304"/>
                  <a:gd name="connsiteX3" fmla="*/ 779786 w 779786"/>
                  <a:gd name="connsiteY3" fmla="*/ 251607 h 1275304"/>
                  <a:gd name="connsiteX0" fmla="*/ 779786 w 994107"/>
                  <a:gd name="connsiteY0" fmla="*/ 0 h 1023697"/>
                  <a:gd name="connsiteX1" fmla="*/ 994107 w 994107"/>
                  <a:gd name="connsiteY1" fmla="*/ 748999 h 1023697"/>
                  <a:gd name="connsiteX2" fmla="*/ 0 w 994107"/>
                  <a:gd name="connsiteY2" fmla="*/ 1023697 h 1023697"/>
                  <a:gd name="connsiteX3" fmla="*/ 779786 w 994107"/>
                  <a:gd name="connsiteY3" fmla="*/ 0 h 1023697"/>
                  <a:gd name="connsiteX0" fmla="*/ 858876 w 858876"/>
                  <a:gd name="connsiteY0" fmla="*/ 0 h 1023697"/>
                  <a:gd name="connsiteX1" fmla="*/ 0 w 858876"/>
                  <a:gd name="connsiteY1" fmla="*/ 73174 h 1023697"/>
                  <a:gd name="connsiteX2" fmla="*/ 79090 w 858876"/>
                  <a:gd name="connsiteY2" fmla="*/ 1023697 h 1023697"/>
                  <a:gd name="connsiteX3" fmla="*/ 858876 w 858876"/>
                  <a:gd name="connsiteY3" fmla="*/ 0 h 1023697"/>
                  <a:gd name="connsiteX0" fmla="*/ 0 w 855165"/>
                  <a:gd name="connsiteY0" fmla="*/ 312923 h 950523"/>
                  <a:gd name="connsiteX1" fmla="*/ 776075 w 855165"/>
                  <a:gd name="connsiteY1" fmla="*/ 0 h 950523"/>
                  <a:gd name="connsiteX2" fmla="*/ 855165 w 855165"/>
                  <a:gd name="connsiteY2" fmla="*/ 950523 h 950523"/>
                  <a:gd name="connsiteX3" fmla="*/ 0 w 855165"/>
                  <a:gd name="connsiteY3" fmla="*/ 312923 h 950523"/>
                  <a:gd name="connsiteX0" fmla="*/ 0 w 954701"/>
                  <a:gd name="connsiteY0" fmla="*/ 277664 h 950523"/>
                  <a:gd name="connsiteX1" fmla="*/ 875611 w 954701"/>
                  <a:gd name="connsiteY1" fmla="*/ 0 h 950523"/>
                  <a:gd name="connsiteX2" fmla="*/ 954701 w 954701"/>
                  <a:gd name="connsiteY2" fmla="*/ 950523 h 950523"/>
                  <a:gd name="connsiteX3" fmla="*/ 0 w 954701"/>
                  <a:gd name="connsiteY3" fmla="*/ 277664 h 950523"/>
                  <a:gd name="connsiteX0" fmla="*/ 510559 w 1465260"/>
                  <a:gd name="connsiteY0" fmla="*/ 0 h 672859"/>
                  <a:gd name="connsiteX1" fmla="*/ 0 w 1465260"/>
                  <a:gd name="connsiteY1" fmla="*/ 584933 h 672859"/>
                  <a:gd name="connsiteX2" fmla="*/ 1465260 w 1465260"/>
                  <a:gd name="connsiteY2" fmla="*/ 672859 h 672859"/>
                  <a:gd name="connsiteX3" fmla="*/ 510559 w 1465260"/>
                  <a:gd name="connsiteY3" fmla="*/ 0 h 672859"/>
                  <a:gd name="connsiteX0" fmla="*/ 604039 w 1558740"/>
                  <a:gd name="connsiteY0" fmla="*/ 0 h 672859"/>
                  <a:gd name="connsiteX1" fmla="*/ 0 w 1558740"/>
                  <a:gd name="connsiteY1" fmla="*/ 663077 h 672859"/>
                  <a:gd name="connsiteX2" fmla="*/ 1558740 w 1558740"/>
                  <a:gd name="connsiteY2" fmla="*/ 672859 h 672859"/>
                  <a:gd name="connsiteX3" fmla="*/ 604039 w 1558740"/>
                  <a:gd name="connsiteY3" fmla="*/ 0 h 672859"/>
                  <a:gd name="connsiteX0" fmla="*/ 726910 w 726910"/>
                  <a:gd name="connsiteY0" fmla="*/ 356532 h 1019609"/>
                  <a:gd name="connsiteX1" fmla="*/ 122871 w 726910"/>
                  <a:gd name="connsiteY1" fmla="*/ 1019609 h 1019609"/>
                  <a:gd name="connsiteX2" fmla="*/ 0 w 726910"/>
                  <a:gd name="connsiteY2" fmla="*/ 0 h 1019609"/>
                  <a:gd name="connsiteX3" fmla="*/ 726910 w 726910"/>
                  <a:gd name="connsiteY3" fmla="*/ 356532 h 1019609"/>
                  <a:gd name="connsiteX0" fmla="*/ 0 w 878231"/>
                  <a:gd name="connsiteY0" fmla="*/ 266181 h 1019609"/>
                  <a:gd name="connsiteX1" fmla="*/ 878231 w 878231"/>
                  <a:gd name="connsiteY1" fmla="*/ 1019609 h 1019609"/>
                  <a:gd name="connsiteX2" fmla="*/ 755360 w 878231"/>
                  <a:gd name="connsiteY2" fmla="*/ 0 h 1019609"/>
                  <a:gd name="connsiteX3" fmla="*/ 0 w 878231"/>
                  <a:gd name="connsiteY3" fmla="*/ 266181 h 1019609"/>
                  <a:gd name="connsiteX0" fmla="*/ 0 w 973977"/>
                  <a:gd name="connsiteY0" fmla="*/ 407727 h 1019609"/>
                  <a:gd name="connsiteX1" fmla="*/ 973977 w 973977"/>
                  <a:gd name="connsiteY1" fmla="*/ 1019609 h 1019609"/>
                  <a:gd name="connsiteX2" fmla="*/ 851106 w 973977"/>
                  <a:gd name="connsiteY2" fmla="*/ 0 h 1019609"/>
                  <a:gd name="connsiteX3" fmla="*/ 0 w 973977"/>
                  <a:gd name="connsiteY3" fmla="*/ 407727 h 1019609"/>
                  <a:gd name="connsiteX0" fmla="*/ 0 w 985453"/>
                  <a:gd name="connsiteY0" fmla="*/ 296661 h 1019609"/>
                  <a:gd name="connsiteX1" fmla="*/ 985453 w 985453"/>
                  <a:gd name="connsiteY1" fmla="*/ 1019609 h 1019609"/>
                  <a:gd name="connsiteX2" fmla="*/ 862582 w 985453"/>
                  <a:gd name="connsiteY2" fmla="*/ 0 h 1019609"/>
                  <a:gd name="connsiteX3" fmla="*/ 0 w 985453"/>
                  <a:gd name="connsiteY3" fmla="*/ 296661 h 1019609"/>
                  <a:gd name="connsiteX0" fmla="*/ 0 w 1047673"/>
                  <a:gd name="connsiteY0" fmla="*/ 471059 h 1019609"/>
                  <a:gd name="connsiteX1" fmla="*/ 1047673 w 1047673"/>
                  <a:gd name="connsiteY1" fmla="*/ 1019609 h 1019609"/>
                  <a:gd name="connsiteX2" fmla="*/ 924802 w 1047673"/>
                  <a:gd name="connsiteY2" fmla="*/ 0 h 1019609"/>
                  <a:gd name="connsiteX3" fmla="*/ 0 w 1047673"/>
                  <a:gd name="connsiteY3" fmla="*/ 471059 h 1019609"/>
                  <a:gd name="connsiteX0" fmla="*/ 0 w 1049710"/>
                  <a:gd name="connsiteY0" fmla="*/ 732066 h 1019609"/>
                  <a:gd name="connsiteX1" fmla="*/ 1049710 w 1049710"/>
                  <a:gd name="connsiteY1" fmla="*/ 1019609 h 1019609"/>
                  <a:gd name="connsiteX2" fmla="*/ 926839 w 1049710"/>
                  <a:gd name="connsiteY2" fmla="*/ 0 h 1019609"/>
                  <a:gd name="connsiteX3" fmla="*/ 0 w 1049710"/>
                  <a:gd name="connsiteY3" fmla="*/ 732066 h 1019609"/>
                  <a:gd name="connsiteX0" fmla="*/ 0 w 1049710"/>
                  <a:gd name="connsiteY0" fmla="*/ 705733 h 993276"/>
                  <a:gd name="connsiteX1" fmla="*/ 1049710 w 1049710"/>
                  <a:gd name="connsiteY1" fmla="*/ 993276 h 993276"/>
                  <a:gd name="connsiteX2" fmla="*/ 751569 w 1049710"/>
                  <a:gd name="connsiteY2" fmla="*/ 0 h 993276"/>
                  <a:gd name="connsiteX3" fmla="*/ 0 w 1049710"/>
                  <a:gd name="connsiteY3" fmla="*/ 705733 h 993276"/>
                  <a:gd name="connsiteX0" fmla="*/ 0 w 1049710"/>
                  <a:gd name="connsiteY0" fmla="*/ 752446 h 1039989"/>
                  <a:gd name="connsiteX1" fmla="*/ 1049710 w 1049710"/>
                  <a:gd name="connsiteY1" fmla="*/ 1039989 h 1039989"/>
                  <a:gd name="connsiteX2" fmla="*/ 701403 w 1049710"/>
                  <a:gd name="connsiteY2" fmla="*/ 0 h 1039989"/>
                  <a:gd name="connsiteX3" fmla="*/ 0 w 1049710"/>
                  <a:gd name="connsiteY3" fmla="*/ 752446 h 1039989"/>
                  <a:gd name="connsiteX0" fmla="*/ 1116611 w 1116611"/>
                  <a:gd name="connsiteY0" fmla="*/ 0 h 1143214"/>
                  <a:gd name="connsiteX1" fmla="*/ 348307 w 1116611"/>
                  <a:gd name="connsiteY1" fmla="*/ 1143214 h 1143214"/>
                  <a:gd name="connsiteX2" fmla="*/ 0 w 1116611"/>
                  <a:gd name="connsiteY2" fmla="*/ 103225 h 1143214"/>
                  <a:gd name="connsiteX3" fmla="*/ 1116611 w 1116611"/>
                  <a:gd name="connsiteY3" fmla="*/ 0 h 1143214"/>
                  <a:gd name="connsiteX0" fmla="*/ 1358793 w 1358793"/>
                  <a:gd name="connsiteY0" fmla="*/ 926225 h 1039989"/>
                  <a:gd name="connsiteX1" fmla="*/ 348307 w 1358793"/>
                  <a:gd name="connsiteY1" fmla="*/ 1039989 h 1039989"/>
                  <a:gd name="connsiteX2" fmla="*/ 0 w 1358793"/>
                  <a:gd name="connsiteY2" fmla="*/ 0 h 1039989"/>
                  <a:gd name="connsiteX3" fmla="*/ 1358793 w 1358793"/>
                  <a:gd name="connsiteY3" fmla="*/ 926225 h 1039989"/>
                  <a:gd name="connsiteX0" fmla="*/ 3231576 w 3231576"/>
                  <a:gd name="connsiteY0" fmla="*/ 837077 h 1039989"/>
                  <a:gd name="connsiteX1" fmla="*/ 348307 w 3231576"/>
                  <a:gd name="connsiteY1" fmla="*/ 1039989 h 1039989"/>
                  <a:gd name="connsiteX2" fmla="*/ 0 w 3231576"/>
                  <a:gd name="connsiteY2" fmla="*/ 0 h 1039989"/>
                  <a:gd name="connsiteX3" fmla="*/ 3231576 w 3231576"/>
                  <a:gd name="connsiteY3" fmla="*/ 837077 h 1039989"/>
                  <a:gd name="connsiteX0" fmla="*/ 3231576 w 3231576"/>
                  <a:gd name="connsiteY0" fmla="*/ 837077 h 1039989"/>
                  <a:gd name="connsiteX1" fmla="*/ 348307 w 3231576"/>
                  <a:gd name="connsiteY1" fmla="*/ 1039989 h 1039989"/>
                  <a:gd name="connsiteX2" fmla="*/ 0 w 3231576"/>
                  <a:gd name="connsiteY2" fmla="*/ 0 h 1039989"/>
                  <a:gd name="connsiteX3" fmla="*/ 811421 w 3231576"/>
                  <a:gd name="connsiteY3" fmla="*/ 217994 h 1039989"/>
                  <a:gd name="connsiteX4" fmla="*/ 3231576 w 3231576"/>
                  <a:gd name="connsiteY4" fmla="*/ 837077 h 1039989"/>
                  <a:gd name="connsiteX0" fmla="*/ 3231576 w 3231576"/>
                  <a:gd name="connsiteY0" fmla="*/ 837077 h 1039989"/>
                  <a:gd name="connsiteX1" fmla="*/ 348307 w 3231576"/>
                  <a:gd name="connsiteY1" fmla="*/ 1039989 h 1039989"/>
                  <a:gd name="connsiteX2" fmla="*/ 0 w 3231576"/>
                  <a:gd name="connsiteY2" fmla="*/ 0 h 1039989"/>
                  <a:gd name="connsiteX3" fmla="*/ 811421 w 3231576"/>
                  <a:gd name="connsiteY3" fmla="*/ 217994 h 1039989"/>
                  <a:gd name="connsiteX4" fmla="*/ 3231576 w 3231576"/>
                  <a:gd name="connsiteY4" fmla="*/ 837077 h 1039989"/>
                  <a:gd name="connsiteX0" fmla="*/ 3231576 w 3231576"/>
                  <a:gd name="connsiteY0" fmla="*/ 837077 h 1039989"/>
                  <a:gd name="connsiteX1" fmla="*/ 348307 w 3231576"/>
                  <a:gd name="connsiteY1" fmla="*/ 1039989 h 1039989"/>
                  <a:gd name="connsiteX2" fmla="*/ 0 w 3231576"/>
                  <a:gd name="connsiteY2" fmla="*/ 0 h 1039989"/>
                  <a:gd name="connsiteX3" fmla="*/ 3053200 w 3231576"/>
                  <a:gd name="connsiteY3" fmla="*/ 31157 h 1039989"/>
                  <a:gd name="connsiteX4" fmla="*/ 3231576 w 3231576"/>
                  <a:gd name="connsiteY4" fmla="*/ 837077 h 1039989"/>
                  <a:gd name="connsiteX0" fmla="*/ 3206037 w 3206037"/>
                  <a:gd name="connsiteY0" fmla="*/ 637907 h 1039989"/>
                  <a:gd name="connsiteX1" fmla="*/ 348307 w 3206037"/>
                  <a:gd name="connsiteY1" fmla="*/ 1039989 h 1039989"/>
                  <a:gd name="connsiteX2" fmla="*/ 0 w 3206037"/>
                  <a:gd name="connsiteY2" fmla="*/ 0 h 1039989"/>
                  <a:gd name="connsiteX3" fmla="*/ 3053200 w 3206037"/>
                  <a:gd name="connsiteY3" fmla="*/ 31157 h 1039989"/>
                  <a:gd name="connsiteX4" fmla="*/ 3206037 w 3206037"/>
                  <a:gd name="connsiteY4" fmla="*/ 637907 h 1039989"/>
                  <a:gd name="connsiteX0" fmla="*/ 1286731 w 3053200"/>
                  <a:gd name="connsiteY0" fmla="*/ 1017537 h 1039989"/>
                  <a:gd name="connsiteX1" fmla="*/ 348307 w 3053200"/>
                  <a:gd name="connsiteY1" fmla="*/ 1039989 h 1039989"/>
                  <a:gd name="connsiteX2" fmla="*/ 0 w 3053200"/>
                  <a:gd name="connsiteY2" fmla="*/ 0 h 1039989"/>
                  <a:gd name="connsiteX3" fmla="*/ 3053200 w 3053200"/>
                  <a:gd name="connsiteY3" fmla="*/ 31157 h 1039989"/>
                  <a:gd name="connsiteX4" fmla="*/ 1286731 w 3053200"/>
                  <a:gd name="connsiteY4" fmla="*/ 1017537 h 1039989"/>
                  <a:gd name="connsiteX0" fmla="*/ 1286731 w 3500805"/>
                  <a:gd name="connsiteY0" fmla="*/ 1017537 h 1039989"/>
                  <a:gd name="connsiteX1" fmla="*/ 348307 w 3500805"/>
                  <a:gd name="connsiteY1" fmla="*/ 1039989 h 1039989"/>
                  <a:gd name="connsiteX2" fmla="*/ 0 w 3500805"/>
                  <a:gd name="connsiteY2" fmla="*/ 0 h 1039989"/>
                  <a:gd name="connsiteX3" fmla="*/ 3500805 w 3500805"/>
                  <a:gd name="connsiteY3" fmla="*/ 148111 h 1039989"/>
                  <a:gd name="connsiteX4" fmla="*/ 1286731 w 3500805"/>
                  <a:gd name="connsiteY4" fmla="*/ 1017537 h 1039989"/>
                  <a:gd name="connsiteX0" fmla="*/ 190080 w 3500805"/>
                  <a:gd name="connsiteY0" fmla="*/ 1422071 h 1422071"/>
                  <a:gd name="connsiteX1" fmla="*/ 348307 w 3500805"/>
                  <a:gd name="connsiteY1" fmla="*/ 1039989 h 1422071"/>
                  <a:gd name="connsiteX2" fmla="*/ 0 w 3500805"/>
                  <a:gd name="connsiteY2" fmla="*/ 0 h 1422071"/>
                  <a:gd name="connsiteX3" fmla="*/ 3500805 w 3500805"/>
                  <a:gd name="connsiteY3" fmla="*/ 148111 h 1422071"/>
                  <a:gd name="connsiteX4" fmla="*/ 190080 w 3500805"/>
                  <a:gd name="connsiteY4" fmla="*/ 1422071 h 1422071"/>
                  <a:gd name="connsiteX0" fmla="*/ 504230 w 3500805"/>
                  <a:gd name="connsiteY0" fmla="*/ 1409092 h 1409092"/>
                  <a:gd name="connsiteX1" fmla="*/ 348307 w 3500805"/>
                  <a:gd name="connsiteY1" fmla="*/ 1039989 h 1409092"/>
                  <a:gd name="connsiteX2" fmla="*/ 0 w 3500805"/>
                  <a:gd name="connsiteY2" fmla="*/ 0 h 1409092"/>
                  <a:gd name="connsiteX3" fmla="*/ 3500805 w 3500805"/>
                  <a:gd name="connsiteY3" fmla="*/ 148111 h 1409092"/>
                  <a:gd name="connsiteX4" fmla="*/ 504230 w 3500805"/>
                  <a:gd name="connsiteY4" fmla="*/ 1409092 h 1409092"/>
                  <a:gd name="connsiteX0" fmla="*/ 3500805 w 3500805"/>
                  <a:gd name="connsiteY0" fmla="*/ 148111 h 1039989"/>
                  <a:gd name="connsiteX1" fmla="*/ 348307 w 3500805"/>
                  <a:gd name="connsiteY1" fmla="*/ 1039989 h 1039989"/>
                  <a:gd name="connsiteX2" fmla="*/ 0 w 3500805"/>
                  <a:gd name="connsiteY2" fmla="*/ 0 h 1039989"/>
                  <a:gd name="connsiteX3" fmla="*/ 3500805 w 3500805"/>
                  <a:gd name="connsiteY3" fmla="*/ 148111 h 1039989"/>
                  <a:gd name="connsiteX0" fmla="*/ 3500805 w 3500805"/>
                  <a:gd name="connsiteY0" fmla="*/ 148111 h 1283308"/>
                  <a:gd name="connsiteX1" fmla="*/ 445560 w 3500805"/>
                  <a:gd name="connsiteY1" fmla="*/ 1283308 h 1283308"/>
                  <a:gd name="connsiteX2" fmla="*/ 0 w 3500805"/>
                  <a:gd name="connsiteY2" fmla="*/ 0 h 1283308"/>
                  <a:gd name="connsiteX3" fmla="*/ 3500805 w 3500805"/>
                  <a:gd name="connsiteY3" fmla="*/ 148111 h 1283308"/>
                  <a:gd name="connsiteX0" fmla="*/ 4206642 w 4206642"/>
                  <a:gd name="connsiteY0" fmla="*/ 280740 h 1283308"/>
                  <a:gd name="connsiteX1" fmla="*/ 445560 w 4206642"/>
                  <a:gd name="connsiteY1" fmla="*/ 1283308 h 1283308"/>
                  <a:gd name="connsiteX2" fmla="*/ 0 w 4206642"/>
                  <a:gd name="connsiteY2" fmla="*/ 0 h 1283308"/>
                  <a:gd name="connsiteX3" fmla="*/ 4206642 w 4206642"/>
                  <a:gd name="connsiteY3" fmla="*/ 280740 h 1283308"/>
                  <a:gd name="connsiteX0" fmla="*/ 3761082 w 3761082"/>
                  <a:gd name="connsiteY0" fmla="*/ 395146 h 1397714"/>
                  <a:gd name="connsiteX1" fmla="*/ 0 w 3761082"/>
                  <a:gd name="connsiteY1" fmla="*/ 1397714 h 1397714"/>
                  <a:gd name="connsiteX2" fmla="*/ 33661 w 3761082"/>
                  <a:gd name="connsiteY2" fmla="*/ 0 h 1397714"/>
                  <a:gd name="connsiteX3" fmla="*/ 3761082 w 3761082"/>
                  <a:gd name="connsiteY3" fmla="*/ 395146 h 1397714"/>
                  <a:gd name="connsiteX0" fmla="*/ 3563578 w 3563578"/>
                  <a:gd name="connsiteY0" fmla="*/ 246345 h 1397714"/>
                  <a:gd name="connsiteX1" fmla="*/ 0 w 3563578"/>
                  <a:gd name="connsiteY1" fmla="*/ 1397714 h 1397714"/>
                  <a:gd name="connsiteX2" fmla="*/ 33661 w 3563578"/>
                  <a:gd name="connsiteY2" fmla="*/ 0 h 1397714"/>
                  <a:gd name="connsiteX3" fmla="*/ 3563578 w 3563578"/>
                  <a:gd name="connsiteY3" fmla="*/ 246345 h 1397714"/>
                  <a:gd name="connsiteX0" fmla="*/ 4421949 w 4421949"/>
                  <a:gd name="connsiteY0" fmla="*/ 325599 h 1476968"/>
                  <a:gd name="connsiteX1" fmla="*/ 858371 w 4421949"/>
                  <a:gd name="connsiteY1" fmla="*/ 1476968 h 1476968"/>
                  <a:gd name="connsiteX2" fmla="*/ 0 w 4421949"/>
                  <a:gd name="connsiteY2" fmla="*/ 0 h 1476968"/>
                  <a:gd name="connsiteX3" fmla="*/ 4421949 w 4421949"/>
                  <a:gd name="connsiteY3" fmla="*/ 325599 h 1476968"/>
                  <a:gd name="connsiteX0" fmla="*/ 4421949 w 4421949"/>
                  <a:gd name="connsiteY0" fmla="*/ 325599 h 1703034"/>
                  <a:gd name="connsiteX1" fmla="*/ 173733 w 4421949"/>
                  <a:gd name="connsiteY1" fmla="*/ 1703034 h 1703034"/>
                  <a:gd name="connsiteX2" fmla="*/ 0 w 4421949"/>
                  <a:gd name="connsiteY2" fmla="*/ 0 h 1703034"/>
                  <a:gd name="connsiteX3" fmla="*/ 4421949 w 4421949"/>
                  <a:gd name="connsiteY3" fmla="*/ 325599 h 1703034"/>
                </a:gdLst>
                <a:ahLst/>
                <a:cxnLst>
                  <a:cxn ang="0">
                    <a:pos x="connsiteX0" y="connsiteY0"/>
                  </a:cxn>
                  <a:cxn ang="0">
                    <a:pos x="connsiteX1" y="connsiteY1"/>
                  </a:cxn>
                  <a:cxn ang="0">
                    <a:pos x="connsiteX2" y="connsiteY2"/>
                  </a:cxn>
                  <a:cxn ang="0">
                    <a:pos x="connsiteX3" y="connsiteY3"/>
                  </a:cxn>
                </a:cxnLst>
                <a:rect l="l" t="t" r="r" b="b"/>
                <a:pathLst>
                  <a:path w="4421949" h="1703034">
                    <a:moveTo>
                      <a:pt x="4421949" y="325599"/>
                    </a:moveTo>
                    <a:lnTo>
                      <a:pt x="173733" y="1703034"/>
                    </a:lnTo>
                    <a:lnTo>
                      <a:pt x="0" y="0"/>
                    </a:lnTo>
                    <a:lnTo>
                      <a:pt x="4421949" y="325599"/>
                    </a:lnTo>
                    <a:close/>
                  </a:path>
                </a:pathLst>
              </a:cu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w="6350"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mn-lt"/>
                  <a:ea typeface="+mj-ea"/>
                  <a:cs typeface="Arial"/>
                </a:endParaRPr>
              </a:p>
            </p:txBody>
          </p:sp>
          <p:sp>
            <p:nvSpPr>
              <p:cNvPr id="76" name="Isosceles Triangle 120">
                <a:extLst>
                  <a:ext uri="{FF2B5EF4-FFF2-40B4-BE49-F238E27FC236}">
                    <a16:creationId xmlns:a16="http://schemas.microsoft.com/office/drawing/2014/main" id="{10837096-7EB0-D641-905A-F66301F89E1B}"/>
                  </a:ext>
                </a:extLst>
              </p:cNvPr>
              <p:cNvSpPr/>
              <p:nvPr/>
            </p:nvSpPr>
            <p:spPr bwMode="auto">
              <a:xfrm>
                <a:off x="-502550" y="4550526"/>
                <a:ext cx="5100346" cy="1564727"/>
              </a:xfrm>
              <a:custGeom>
                <a:avLst/>
                <a:gdLst>
                  <a:gd name="connsiteX0" fmla="*/ 0 w 1020164"/>
                  <a:gd name="connsiteY0" fmla="*/ 1020163 h 1020163"/>
                  <a:gd name="connsiteX1" fmla="*/ 0 w 1020164"/>
                  <a:gd name="connsiteY1" fmla="*/ 0 h 1020163"/>
                  <a:gd name="connsiteX2" fmla="*/ 1020164 w 1020164"/>
                  <a:gd name="connsiteY2" fmla="*/ 1020163 h 1020163"/>
                  <a:gd name="connsiteX3" fmla="*/ 0 w 1020164"/>
                  <a:gd name="connsiteY3" fmla="*/ 1020163 h 1020163"/>
                  <a:gd name="connsiteX0" fmla="*/ 821102 w 1020164"/>
                  <a:gd name="connsiteY0" fmla="*/ 0 h 1259102"/>
                  <a:gd name="connsiteX1" fmla="*/ 0 w 1020164"/>
                  <a:gd name="connsiteY1" fmla="*/ 238939 h 1259102"/>
                  <a:gd name="connsiteX2" fmla="*/ 1020164 w 1020164"/>
                  <a:gd name="connsiteY2" fmla="*/ 1259102 h 1259102"/>
                  <a:gd name="connsiteX3" fmla="*/ 821102 w 1020164"/>
                  <a:gd name="connsiteY3" fmla="*/ 0 h 1259102"/>
                  <a:gd name="connsiteX0" fmla="*/ 821102 w 883550"/>
                  <a:gd name="connsiteY0" fmla="*/ 0 h 2410179"/>
                  <a:gd name="connsiteX1" fmla="*/ 0 w 883550"/>
                  <a:gd name="connsiteY1" fmla="*/ 238939 h 2410179"/>
                  <a:gd name="connsiteX2" fmla="*/ 883550 w 883550"/>
                  <a:gd name="connsiteY2" fmla="*/ 2410179 h 2410179"/>
                  <a:gd name="connsiteX3" fmla="*/ 821102 w 883550"/>
                  <a:gd name="connsiteY3" fmla="*/ 0 h 2410179"/>
                  <a:gd name="connsiteX0" fmla="*/ 694608 w 883550"/>
                  <a:gd name="connsiteY0" fmla="*/ 439375 h 2171241"/>
                  <a:gd name="connsiteX1" fmla="*/ 0 w 883550"/>
                  <a:gd name="connsiteY1" fmla="*/ 1 h 2171241"/>
                  <a:gd name="connsiteX2" fmla="*/ 883550 w 883550"/>
                  <a:gd name="connsiteY2" fmla="*/ 2171241 h 2171241"/>
                  <a:gd name="connsiteX3" fmla="*/ 694608 w 883550"/>
                  <a:gd name="connsiteY3" fmla="*/ 439375 h 2171241"/>
                  <a:gd name="connsiteX0" fmla="*/ 709787 w 898729"/>
                  <a:gd name="connsiteY0" fmla="*/ 357154 h 2089020"/>
                  <a:gd name="connsiteX1" fmla="*/ 0 w 898729"/>
                  <a:gd name="connsiteY1" fmla="*/ 0 h 2089020"/>
                  <a:gd name="connsiteX2" fmla="*/ 898729 w 898729"/>
                  <a:gd name="connsiteY2" fmla="*/ 2089020 h 2089020"/>
                  <a:gd name="connsiteX3" fmla="*/ 709787 w 898729"/>
                  <a:gd name="connsiteY3" fmla="*/ 357154 h 2089020"/>
                  <a:gd name="connsiteX0" fmla="*/ 895312 w 898729"/>
                  <a:gd name="connsiteY0" fmla="*/ 0 h 2758757"/>
                  <a:gd name="connsiteX1" fmla="*/ 0 w 898729"/>
                  <a:gd name="connsiteY1" fmla="*/ 669737 h 2758757"/>
                  <a:gd name="connsiteX2" fmla="*/ 898729 w 898729"/>
                  <a:gd name="connsiteY2" fmla="*/ 2758757 h 2758757"/>
                  <a:gd name="connsiteX3" fmla="*/ 895312 w 898729"/>
                  <a:gd name="connsiteY3" fmla="*/ 0 h 2758757"/>
                  <a:gd name="connsiteX0" fmla="*/ 1628136 w 1631553"/>
                  <a:gd name="connsiteY0" fmla="*/ 0 h 2758757"/>
                  <a:gd name="connsiteX1" fmla="*/ 0 w 1631553"/>
                  <a:gd name="connsiteY1" fmla="*/ 2205363 h 2758757"/>
                  <a:gd name="connsiteX2" fmla="*/ 1631553 w 1631553"/>
                  <a:gd name="connsiteY2" fmla="*/ 2758757 h 2758757"/>
                  <a:gd name="connsiteX3" fmla="*/ 1628136 w 1631553"/>
                  <a:gd name="connsiteY3" fmla="*/ 0 h 2758757"/>
                  <a:gd name="connsiteX0" fmla="*/ 1512183 w 1631553"/>
                  <a:gd name="connsiteY0" fmla="*/ 0 h 4624118"/>
                  <a:gd name="connsiteX1" fmla="*/ 0 w 1631553"/>
                  <a:gd name="connsiteY1" fmla="*/ 4070724 h 4624118"/>
                  <a:gd name="connsiteX2" fmla="*/ 1631553 w 1631553"/>
                  <a:gd name="connsiteY2" fmla="*/ 4624118 h 4624118"/>
                  <a:gd name="connsiteX3" fmla="*/ 1512183 w 1631553"/>
                  <a:gd name="connsiteY3" fmla="*/ 0 h 4624118"/>
                  <a:gd name="connsiteX0" fmla="*/ 1512183 w 1552705"/>
                  <a:gd name="connsiteY0" fmla="*/ 0 h 5735798"/>
                  <a:gd name="connsiteX1" fmla="*/ 0 w 1552705"/>
                  <a:gd name="connsiteY1" fmla="*/ 4070724 h 5735798"/>
                  <a:gd name="connsiteX2" fmla="*/ 1552705 w 1552705"/>
                  <a:gd name="connsiteY2" fmla="*/ 5735798 h 5735798"/>
                  <a:gd name="connsiteX3" fmla="*/ 1512183 w 1552705"/>
                  <a:gd name="connsiteY3" fmla="*/ 0 h 5735798"/>
                  <a:gd name="connsiteX0" fmla="*/ 1155047 w 1552705"/>
                  <a:gd name="connsiteY0" fmla="*/ 0 h 5255325"/>
                  <a:gd name="connsiteX1" fmla="*/ 0 w 1552705"/>
                  <a:gd name="connsiteY1" fmla="*/ 3590251 h 5255325"/>
                  <a:gd name="connsiteX2" fmla="*/ 1552705 w 1552705"/>
                  <a:gd name="connsiteY2" fmla="*/ 5255325 h 5255325"/>
                  <a:gd name="connsiteX3" fmla="*/ 1155047 w 1552705"/>
                  <a:gd name="connsiteY3" fmla="*/ 0 h 5255325"/>
                  <a:gd name="connsiteX0" fmla="*/ 1155047 w 1320799"/>
                  <a:gd name="connsiteY0" fmla="*/ 0 h 5217641"/>
                  <a:gd name="connsiteX1" fmla="*/ 0 w 1320799"/>
                  <a:gd name="connsiteY1" fmla="*/ 3590251 h 5217641"/>
                  <a:gd name="connsiteX2" fmla="*/ 1320799 w 1320799"/>
                  <a:gd name="connsiteY2" fmla="*/ 5217641 h 5217641"/>
                  <a:gd name="connsiteX3" fmla="*/ 1155047 w 1320799"/>
                  <a:gd name="connsiteY3" fmla="*/ 0 h 5217641"/>
                  <a:gd name="connsiteX0" fmla="*/ 1363763 w 1363763"/>
                  <a:gd name="connsiteY0" fmla="*/ 0 h 4869064"/>
                  <a:gd name="connsiteX1" fmla="*/ 0 w 1363763"/>
                  <a:gd name="connsiteY1" fmla="*/ 3241674 h 4869064"/>
                  <a:gd name="connsiteX2" fmla="*/ 1320799 w 1363763"/>
                  <a:gd name="connsiteY2" fmla="*/ 4869064 h 4869064"/>
                  <a:gd name="connsiteX3" fmla="*/ 1363763 w 1363763"/>
                  <a:gd name="connsiteY3" fmla="*/ 0 h 4869064"/>
                  <a:gd name="connsiteX0" fmla="*/ 1363763 w 1696487"/>
                  <a:gd name="connsiteY0" fmla="*/ 0 h 4878484"/>
                  <a:gd name="connsiteX1" fmla="*/ 0 w 1696487"/>
                  <a:gd name="connsiteY1" fmla="*/ 3241674 h 4878484"/>
                  <a:gd name="connsiteX2" fmla="*/ 1696487 w 1696487"/>
                  <a:gd name="connsiteY2" fmla="*/ 4878484 h 4878484"/>
                  <a:gd name="connsiteX3" fmla="*/ 1363763 w 1696487"/>
                  <a:gd name="connsiteY3" fmla="*/ 0 h 4878484"/>
                  <a:gd name="connsiteX0" fmla="*/ 1363763 w 1779973"/>
                  <a:gd name="connsiteY0" fmla="*/ 0 h 5585060"/>
                  <a:gd name="connsiteX1" fmla="*/ 0 w 1779973"/>
                  <a:gd name="connsiteY1" fmla="*/ 3241674 h 5585060"/>
                  <a:gd name="connsiteX2" fmla="*/ 1779973 w 1779973"/>
                  <a:gd name="connsiteY2" fmla="*/ 5585060 h 5585060"/>
                  <a:gd name="connsiteX3" fmla="*/ 1363763 w 1779973"/>
                  <a:gd name="connsiteY3" fmla="*/ 0 h 5585060"/>
                  <a:gd name="connsiteX0" fmla="*/ 1833760 w 1833760"/>
                  <a:gd name="connsiteY0" fmla="*/ 0 h 4555029"/>
                  <a:gd name="connsiteX1" fmla="*/ 0 w 1833760"/>
                  <a:gd name="connsiteY1" fmla="*/ 2211643 h 4555029"/>
                  <a:gd name="connsiteX2" fmla="*/ 1779973 w 1833760"/>
                  <a:gd name="connsiteY2" fmla="*/ 4555029 h 4555029"/>
                  <a:gd name="connsiteX3" fmla="*/ 1833760 w 1833760"/>
                  <a:gd name="connsiteY3" fmla="*/ 0 h 4555029"/>
                  <a:gd name="connsiteX0" fmla="*/ 1833760 w 1984050"/>
                  <a:gd name="connsiteY0" fmla="*/ 0 h 4542467"/>
                  <a:gd name="connsiteX1" fmla="*/ 0 w 1984050"/>
                  <a:gd name="connsiteY1" fmla="*/ 2211643 h 4542467"/>
                  <a:gd name="connsiteX2" fmla="*/ 1984050 w 1984050"/>
                  <a:gd name="connsiteY2" fmla="*/ 4542467 h 4542467"/>
                  <a:gd name="connsiteX3" fmla="*/ 1833760 w 1984050"/>
                  <a:gd name="connsiteY3" fmla="*/ 0 h 4542467"/>
                  <a:gd name="connsiteX0" fmla="*/ 2368323 w 2368323"/>
                  <a:gd name="connsiteY0" fmla="*/ 0 h 6140596"/>
                  <a:gd name="connsiteX1" fmla="*/ 0 w 2368323"/>
                  <a:gd name="connsiteY1" fmla="*/ 3809772 h 6140596"/>
                  <a:gd name="connsiteX2" fmla="*/ 1984050 w 2368323"/>
                  <a:gd name="connsiteY2" fmla="*/ 6140596 h 6140596"/>
                  <a:gd name="connsiteX3" fmla="*/ 2368323 w 2368323"/>
                  <a:gd name="connsiteY3" fmla="*/ 0 h 6140596"/>
                  <a:gd name="connsiteX0" fmla="*/ 2368323 w 2596695"/>
                  <a:gd name="connsiteY0" fmla="*/ 0 h 3809773"/>
                  <a:gd name="connsiteX1" fmla="*/ 0 w 2596695"/>
                  <a:gd name="connsiteY1" fmla="*/ 3809772 h 3809773"/>
                  <a:gd name="connsiteX2" fmla="*/ 2596695 w 2596695"/>
                  <a:gd name="connsiteY2" fmla="*/ 3017532 h 3809773"/>
                  <a:gd name="connsiteX3" fmla="*/ 2368323 w 2596695"/>
                  <a:gd name="connsiteY3" fmla="*/ 0 h 3809773"/>
                  <a:gd name="connsiteX0" fmla="*/ 662528 w 890900"/>
                  <a:gd name="connsiteY0" fmla="*/ 0 h 4858926"/>
                  <a:gd name="connsiteX1" fmla="*/ 0 w 890900"/>
                  <a:gd name="connsiteY1" fmla="*/ 4858926 h 4858926"/>
                  <a:gd name="connsiteX2" fmla="*/ 890900 w 890900"/>
                  <a:gd name="connsiteY2" fmla="*/ 3017532 h 4858926"/>
                  <a:gd name="connsiteX3" fmla="*/ 662528 w 890900"/>
                  <a:gd name="connsiteY3" fmla="*/ 0 h 4858926"/>
                  <a:gd name="connsiteX0" fmla="*/ 662528 w 890900"/>
                  <a:gd name="connsiteY0" fmla="*/ 0 h 4858926"/>
                  <a:gd name="connsiteX1" fmla="*/ 0 w 890900"/>
                  <a:gd name="connsiteY1" fmla="*/ 4858926 h 4858926"/>
                  <a:gd name="connsiteX2" fmla="*/ 596590 w 890900"/>
                  <a:gd name="connsiteY2" fmla="*/ 3600376 h 4858926"/>
                  <a:gd name="connsiteX3" fmla="*/ 890900 w 890900"/>
                  <a:gd name="connsiteY3" fmla="*/ 3017532 h 4858926"/>
                  <a:gd name="connsiteX4" fmla="*/ 662528 w 890900"/>
                  <a:gd name="connsiteY4" fmla="*/ 0 h 4858926"/>
                  <a:gd name="connsiteX0" fmla="*/ 662528 w 890900"/>
                  <a:gd name="connsiteY0" fmla="*/ 0 h 4858926"/>
                  <a:gd name="connsiteX1" fmla="*/ 0 w 890900"/>
                  <a:gd name="connsiteY1" fmla="*/ 4858926 h 4858926"/>
                  <a:gd name="connsiteX2" fmla="*/ 686685 w 890900"/>
                  <a:gd name="connsiteY2" fmla="*/ 3807768 h 4858926"/>
                  <a:gd name="connsiteX3" fmla="*/ 890900 w 890900"/>
                  <a:gd name="connsiteY3" fmla="*/ 3017532 h 4858926"/>
                  <a:gd name="connsiteX4" fmla="*/ 662528 w 890900"/>
                  <a:gd name="connsiteY4" fmla="*/ 0 h 4858926"/>
                  <a:gd name="connsiteX0" fmla="*/ 662528 w 710710"/>
                  <a:gd name="connsiteY0" fmla="*/ 0 h 4858926"/>
                  <a:gd name="connsiteX1" fmla="*/ 0 w 710710"/>
                  <a:gd name="connsiteY1" fmla="*/ 4858926 h 4858926"/>
                  <a:gd name="connsiteX2" fmla="*/ 686685 w 710710"/>
                  <a:gd name="connsiteY2" fmla="*/ 3807768 h 4858926"/>
                  <a:gd name="connsiteX3" fmla="*/ 710710 w 710710"/>
                  <a:gd name="connsiteY3" fmla="*/ 2932135 h 4858926"/>
                  <a:gd name="connsiteX4" fmla="*/ 662528 w 710710"/>
                  <a:gd name="connsiteY4" fmla="*/ 0 h 4858926"/>
                  <a:gd name="connsiteX0" fmla="*/ 662528 w 896906"/>
                  <a:gd name="connsiteY0" fmla="*/ 0 h 4858926"/>
                  <a:gd name="connsiteX1" fmla="*/ 0 w 896906"/>
                  <a:gd name="connsiteY1" fmla="*/ 4858926 h 4858926"/>
                  <a:gd name="connsiteX2" fmla="*/ 686685 w 896906"/>
                  <a:gd name="connsiteY2" fmla="*/ 3807768 h 4858926"/>
                  <a:gd name="connsiteX3" fmla="*/ 896906 w 896906"/>
                  <a:gd name="connsiteY3" fmla="*/ 2956534 h 4858926"/>
                  <a:gd name="connsiteX4" fmla="*/ 662528 w 896906"/>
                  <a:gd name="connsiteY4" fmla="*/ 0 h 4858926"/>
                  <a:gd name="connsiteX0" fmla="*/ 662528 w 896906"/>
                  <a:gd name="connsiteY0" fmla="*/ 0 h 4858926"/>
                  <a:gd name="connsiteX1" fmla="*/ 338318 w 896906"/>
                  <a:gd name="connsiteY1" fmla="*/ 2343831 h 4858926"/>
                  <a:gd name="connsiteX2" fmla="*/ 0 w 896906"/>
                  <a:gd name="connsiteY2" fmla="*/ 4858926 h 4858926"/>
                  <a:gd name="connsiteX3" fmla="*/ 686685 w 896906"/>
                  <a:gd name="connsiteY3" fmla="*/ 3807768 h 4858926"/>
                  <a:gd name="connsiteX4" fmla="*/ 896906 w 896906"/>
                  <a:gd name="connsiteY4" fmla="*/ 2956534 h 4858926"/>
                  <a:gd name="connsiteX5" fmla="*/ 662528 w 896906"/>
                  <a:gd name="connsiteY5" fmla="*/ 0 h 4858926"/>
                  <a:gd name="connsiteX0" fmla="*/ 662528 w 896906"/>
                  <a:gd name="connsiteY0" fmla="*/ 0 h 4858926"/>
                  <a:gd name="connsiteX1" fmla="*/ 224197 w 896906"/>
                  <a:gd name="connsiteY1" fmla="*/ 2429227 h 4858926"/>
                  <a:gd name="connsiteX2" fmla="*/ 0 w 896906"/>
                  <a:gd name="connsiteY2" fmla="*/ 4858926 h 4858926"/>
                  <a:gd name="connsiteX3" fmla="*/ 686685 w 896906"/>
                  <a:gd name="connsiteY3" fmla="*/ 3807768 h 4858926"/>
                  <a:gd name="connsiteX4" fmla="*/ 896906 w 896906"/>
                  <a:gd name="connsiteY4" fmla="*/ 2956534 h 4858926"/>
                  <a:gd name="connsiteX5" fmla="*/ 662528 w 896906"/>
                  <a:gd name="connsiteY5" fmla="*/ 0 h 4858926"/>
                  <a:gd name="connsiteX0" fmla="*/ 662528 w 896906"/>
                  <a:gd name="connsiteY0" fmla="*/ 0 h 4858926"/>
                  <a:gd name="connsiteX1" fmla="*/ 224197 w 896906"/>
                  <a:gd name="connsiteY1" fmla="*/ 2429227 h 4858926"/>
                  <a:gd name="connsiteX2" fmla="*/ 176147 w 896906"/>
                  <a:gd name="connsiteY2" fmla="*/ 2868408 h 4858926"/>
                  <a:gd name="connsiteX3" fmla="*/ 0 w 896906"/>
                  <a:gd name="connsiteY3" fmla="*/ 4858926 h 4858926"/>
                  <a:gd name="connsiteX4" fmla="*/ 686685 w 896906"/>
                  <a:gd name="connsiteY4" fmla="*/ 3807768 h 4858926"/>
                  <a:gd name="connsiteX5" fmla="*/ 896906 w 896906"/>
                  <a:gd name="connsiteY5" fmla="*/ 2956534 h 4858926"/>
                  <a:gd name="connsiteX6" fmla="*/ 662528 w 896906"/>
                  <a:gd name="connsiteY6" fmla="*/ 0 h 4858926"/>
                  <a:gd name="connsiteX0" fmla="*/ 684589 w 918967"/>
                  <a:gd name="connsiteY0" fmla="*/ 0 h 4858926"/>
                  <a:gd name="connsiteX1" fmla="*/ 246258 w 918967"/>
                  <a:gd name="connsiteY1" fmla="*/ 2429227 h 4858926"/>
                  <a:gd name="connsiteX2" fmla="*/ 0 w 918967"/>
                  <a:gd name="connsiteY2" fmla="*/ 2173039 h 4858926"/>
                  <a:gd name="connsiteX3" fmla="*/ 22061 w 918967"/>
                  <a:gd name="connsiteY3" fmla="*/ 4858926 h 4858926"/>
                  <a:gd name="connsiteX4" fmla="*/ 708746 w 918967"/>
                  <a:gd name="connsiteY4" fmla="*/ 3807768 h 4858926"/>
                  <a:gd name="connsiteX5" fmla="*/ 918967 w 918967"/>
                  <a:gd name="connsiteY5" fmla="*/ 2956534 h 4858926"/>
                  <a:gd name="connsiteX6" fmla="*/ 684589 w 918967"/>
                  <a:gd name="connsiteY6" fmla="*/ 0 h 4858926"/>
                  <a:gd name="connsiteX0" fmla="*/ 7075464 w 7075464"/>
                  <a:gd name="connsiteY0" fmla="*/ 2388213 h 2685887"/>
                  <a:gd name="connsiteX1" fmla="*/ 246258 w 7075464"/>
                  <a:gd name="connsiteY1" fmla="*/ 256188 h 2685887"/>
                  <a:gd name="connsiteX2" fmla="*/ 0 w 7075464"/>
                  <a:gd name="connsiteY2" fmla="*/ 0 h 2685887"/>
                  <a:gd name="connsiteX3" fmla="*/ 22061 w 7075464"/>
                  <a:gd name="connsiteY3" fmla="*/ 2685887 h 2685887"/>
                  <a:gd name="connsiteX4" fmla="*/ 708746 w 7075464"/>
                  <a:gd name="connsiteY4" fmla="*/ 1634729 h 2685887"/>
                  <a:gd name="connsiteX5" fmla="*/ 918967 w 7075464"/>
                  <a:gd name="connsiteY5" fmla="*/ 783495 h 2685887"/>
                  <a:gd name="connsiteX6" fmla="*/ 7075464 w 7075464"/>
                  <a:gd name="connsiteY6" fmla="*/ 2388213 h 2685887"/>
                  <a:gd name="connsiteX0" fmla="*/ 7075464 w 7079540"/>
                  <a:gd name="connsiteY0" fmla="*/ 2388213 h 2685887"/>
                  <a:gd name="connsiteX1" fmla="*/ 246258 w 7079540"/>
                  <a:gd name="connsiteY1" fmla="*/ 256188 h 2685887"/>
                  <a:gd name="connsiteX2" fmla="*/ 0 w 7079540"/>
                  <a:gd name="connsiteY2" fmla="*/ 0 h 2685887"/>
                  <a:gd name="connsiteX3" fmla="*/ 22061 w 7079540"/>
                  <a:gd name="connsiteY3" fmla="*/ 2685887 h 2685887"/>
                  <a:gd name="connsiteX4" fmla="*/ 708746 w 7079540"/>
                  <a:gd name="connsiteY4" fmla="*/ 1634729 h 2685887"/>
                  <a:gd name="connsiteX5" fmla="*/ 7079540 w 7079540"/>
                  <a:gd name="connsiteY5" fmla="*/ 2625540 h 2685887"/>
                  <a:gd name="connsiteX6" fmla="*/ 7075464 w 7079540"/>
                  <a:gd name="connsiteY6" fmla="*/ 2388213 h 2685887"/>
                  <a:gd name="connsiteX0" fmla="*/ 7075464 w 7079540"/>
                  <a:gd name="connsiteY0" fmla="*/ 2388213 h 3666825"/>
                  <a:gd name="connsiteX1" fmla="*/ 246258 w 7079540"/>
                  <a:gd name="connsiteY1" fmla="*/ 256188 h 3666825"/>
                  <a:gd name="connsiteX2" fmla="*/ 0 w 7079540"/>
                  <a:gd name="connsiteY2" fmla="*/ 0 h 3666825"/>
                  <a:gd name="connsiteX3" fmla="*/ 22061 w 7079540"/>
                  <a:gd name="connsiteY3" fmla="*/ 2685887 h 3666825"/>
                  <a:gd name="connsiteX4" fmla="*/ 5084480 w 7079540"/>
                  <a:gd name="connsiteY4" fmla="*/ 3666825 h 3666825"/>
                  <a:gd name="connsiteX5" fmla="*/ 7079540 w 7079540"/>
                  <a:gd name="connsiteY5" fmla="*/ 2625540 h 3666825"/>
                  <a:gd name="connsiteX6" fmla="*/ 7075464 w 7079540"/>
                  <a:gd name="connsiteY6" fmla="*/ 2388213 h 3666825"/>
                  <a:gd name="connsiteX0" fmla="*/ 7075464 w 7079540"/>
                  <a:gd name="connsiteY0" fmla="*/ 2388213 h 3666825"/>
                  <a:gd name="connsiteX1" fmla="*/ 246258 w 7079540"/>
                  <a:gd name="connsiteY1" fmla="*/ 256188 h 3666825"/>
                  <a:gd name="connsiteX2" fmla="*/ 0 w 7079540"/>
                  <a:gd name="connsiteY2" fmla="*/ 0 h 3666825"/>
                  <a:gd name="connsiteX3" fmla="*/ 5038322 w 7079540"/>
                  <a:gd name="connsiteY3" fmla="*/ 3226804 h 3666825"/>
                  <a:gd name="connsiteX4" fmla="*/ 5084480 w 7079540"/>
                  <a:gd name="connsiteY4" fmla="*/ 3666825 h 3666825"/>
                  <a:gd name="connsiteX5" fmla="*/ 7079540 w 7079540"/>
                  <a:gd name="connsiteY5" fmla="*/ 2625540 h 3666825"/>
                  <a:gd name="connsiteX6" fmla="*/ 7075464 w 7079540"/>
                  <a:gd name="connsiteY6" fmla="*/ 2388213 h 3666825"/>
                  <a:gd name="connsiteX0" fmla="*/ 7075464 w 7079540"/>
                  <a:gd name="connsiteY0" fmla="*/ 2848375 h 4126987"/>
                  <a:gd name="connsiteX1" fmla="*/ 433379 w 7079540"/>
                  <a:gd name="connsiteY1" fmla="*/ 0 h 4126987"/>
                  <a:gd name="connsiteX2" fmla="*/ 0 w 7079540"/>
                  <a:gd name="connsiteY2" fmla="*/ 460162 h 4126987"/>
                  <a:gd name="connsiteX3" fmla="*/ 5038322 w 7079540"/>
                  <a:gd name="connsiteY3" fmla="*/ 3686966 h 4126987"/>
                  <a:gd name="connsiteX4" fmla="*/ 5084480 w 7079540"/>
                  <a:gd name="connsiteY4" fmla="*/ 4126987 h 4126987"/>
                  <a:gd name="connsiteX5" fmla="*/ 7079540 w 7079540"/>
                  <a:gd name="connsiteY5" fmla="*/ 3085702 h 4126987"/>
                  <a:gd name="connsiteX6" fmla="*/ 7075464 w 7079540"/>
                  <a:gd name="connsiteY6" fmla="*/ 2848375 h 4126987"/>
                  <a:gd name="connsiteX0" fmla="*/ 6642085 w 6646161"/>
                  <a:gd name="connsiteY0" fmla="*/ 2848375 h 4126987"/>
                  <a:gd name="connsiteX1" fmla="*/ 0 w 6646161"/>
                  <a:gd name="connsiteY1" fmla="*/ 0 h 4126987"/>
                  <a:gd name="connsiteX2" fmla="*/ 4028718 w 6646161"/>
                  <a:gd name="connsiteY2" fmla="*/ 2886983 h 4126987"/>
                  <a:gd name="connsiteX3" fmla="*/ 4604943 w 6646161"/>
                  <a:gd name="connsiteY3" fmla="*/ 3686966 h 4126987"/>
                  <a:gd name="connsiteX4" fmla="*/ 4651101 w 6646161"/>
                  <a:gd name="connsiteY4" fmla="*/ 4126987 h 4126987"/>
                  <a:gd name="connsiteX5" fmla="*/ 6646161 w 6646161"/>
                  <a:gd name="connsiteY5" fmla="*/ 3085702 h 4126987"/>
                  <a:gd name="connsiteX6" fmla="*/ 6642085 w 6646161"/>
                  <a:gd name="connsiteY6" fmla="*/ 2848375 h 4126987"/>
                  <a:gd name="connsiteX0" fmla="*/ 6642085 w 6646161"/>
                  <a:gd name="connsiteY0" fmla="*/ 2848375 h 4126987"/>
                  <a:gd name="connsiteX1" fmla="*/ 0 w 6646161"/>
                  <a:gd name="connsiteY1" fmla="*/ 0 h 4126987"/>
                  <a:gd name="connsiteX2" fmla="*/ 4604943 w 6646161"/>
                  <a:gd name="connsiteY2" fmla="*/ 3686966 h 4126987"/>
                  <a:gd name="connsiteX3" fmla="*/ 4651101 w 6646161"/>
                  <a:gd name="connsiteY3" fmla="*/ 4126987 h 4126987"/>
                  <a:gd name="connsiteX4" fmla="*/ 6646161 w 6646161"/>
                  <a:gd name="connsiteY4" fmla="*/ 3085702 h 4126987"/>
                  <a:gd name="connsiteX5" fmla="*/ 6642085 w 6646161"/>
                  <a:gd name="connsiteY5" fmla="*/ 2848375 h 4126987"/>
                  <a:gd name="connsiteX0" fmla="*/ 2037142 w 2041218"/>
                  <a:gd name="connsiteY0" fmla="*/ 0 h 1278612"/>
                  <a:gd name="connsiteX1" fmla="*/ 1202982 w 2041218"/>
                  <a:gd name="connsiteY1" fmla="*/ 338653 h 1278612"/>
                  <a:gd name="connsiteX2" fmla="*/ 0 w 2041218"/>
                  <a:gd name="connsiteY2" fmla="*/ 838591 h 1278612"/>
                  <a:gd name="connsiteX3" fmla="*/ 46158 w 2041218"/>
                  <a:gd name="connsiteY3" fmla="*/ 1278612 h 1278612"/>
                  <a:gd name="connsiteX4" fmla="*/ 2041218 w 2041218"/>
                  <a:gd name="connsiteY4" fmla="*/ 237327 h 1278612"/>
                  <a:gd name="connsiteX5" fmla="*/ 2037142 w 2041218"/>
                  <a:gd name="connsiteY5" fmla="*/ 0 h 1278612"/>
                  <a:gd name="connsiteX0" fmla="*/ 2065930 w 2065978"/>
                  <a:gd name="connsiteY0" fmla="*/ 0 h 1307850"/>
                  <a:gd name="connsiteX1" fmla="*/ 1202982 w 2065978"/>
                  <a:gd name="connsiteY1" fmla="*/ 367891 h 1307850"/>
                  <a:gd name="connsiteX2" fmla="*/ 0 w 2065978"/>
                  <a:gd name="connsiteY2" fmla="*/ 867829 h 1307850"/>
                  <a:gd name="connsiteX3" fmla="*/ 46158 w 2065978"/>
                  <a:gd name="connsiteY3" fmla="*/ 1307850 h 1307850"/>
                  <a:gd name="connsiteX4" fmla="*/ 2041218 w 2065978"/>
                  <a:gd name="connsiteY4" fmla="*/ 266565 h 1307850"/>
                  <a:gd name="connsiteX5" fmla="*/ 2065930 w 2065978"/>
                  <a:gd name="connsiteY5" fmla="*/ 0 h 1307850"/>
                  <a:gd name="connsiteX0" fmla="*/ 3149690 w 3149738"/>
                  <a:gd name="connsiteY0" fmla="*/ 0 h 2068058"/>
                  <a:gd name="connsiteX1" fmla="*/ 2286742 w 3149738"/>
                  <a:gd name="connsiteY1" fmla="*/ 367891 h 2068058"/>
                  <a:gd name="connsiteX2" fmla="*/ 1083760 w 3149738"/>
                  <a:gd name="connsiteY2" fmla="*/ 867829 h 2068058"/>
                  <a:gd name="connsiteX3" fmla="*/ 0 w 3149738"/>
                  <a:gd name="connsiteY3" fmla="*/ 2068058 h 2068058"/>
                  <a:gd name="connsiteX4" fmla="*/ 3124978 w 3149738"/>
                  <a:gd name="connsiteY4" fmla="*/ 266565 h 2068058"/>
                  <a:gd name="connsiteX5" fmla="*/ 3149690 w 3149738"/>
                  <a:gd name="connsiteY5" fmla="*/ 0 h 2068058"/>
                  <a:gd name="connsiteX0" fmla="*/ 3195849 w 3195897"/>
                  <a:gd name="connsiteY0" fmla="*/ 0 h 2068058"/>
                  <a:gd name="connsiteX1" fmla="*/ 2332901 w 3195897"/>
                  <a:gd name="connsiteY1" fmla="*/ 367891 h 2068058"/>
                  <a:gd name="connsiteX2" fmla="*/ 0 w 3195897"/>
                  <a:gd name="connsiteY2" fmla="*/ 1350270 h 2068058"/>
                  <a:gd name="connsiteX3" fmla="*/ 46159 w 3195897"/>
                  <a:gd name="connsiteY3" fmla="*/ 2068058 h 2068058"/>
                  <a:gd name="connsiteX4" fmla="*/ 3171137 w 3195897"/>
                  <a:gd name="connsiteY4" fmla="*/ 266565 h 2068058"/>
                  <a:gd name="connsiteX5" fmla="*/ 3195849 w 3195897"/>
                  <a:gd name="connsiteY5" fmla="*/ 0 h 206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95897" h="2068058">
                    <a:moveTo>
                      <a:pt x="3195849" y="0"/>
                    </a:moveTo>
                    <a:lnTo>
                      <a:pt x="2332901" y="367891"/>
                    </a:lnTo>
                    <a:lnTo>
                      <a:pt x="0" y="1350270"/>
                    </a:lnTo>
                    <a:lnTo>
                      <a:pt x="46159" y="2068058"/>
                    </a:lnTo>
                    <a:lnTo>
                      <a:pt x="3171137" y="266565"/>
                    </a:lnTo>
                    <a:cubicBezTo>
                      <a:pt x="3169778" y="187456"/>
                      <a:pt x="3197208" y="79109"/>
                      <a:pt x="3195849" y="0"/>
                    </a:cubicBezTo>
                    <a:close/>
                  </a:path>
                </a:pathLst>
              </a:custGeom>
              <a:gradFill flip="none" rotWithShape="1">
                <a:gsLst>
                  <a:gs pos="34000">
                    <a:schemeClr val="accent1">
                      <a:lumMod val="75000"/>
                      <a:alpha val="33000"/>
                    </a:schemeClr>
                  </a:gs>
                  <a:gs pos="91000">
                    <a:srgbClr val="00AEE6">
                      <a:alpha val="0"/>
                    </a:srgbClr>
                  </a:gs>
                </a:gsLst>
                <a:lin ang="0" scaled="1"/>
                <a:tileRect/>
              </a:gradFill>
              <a:ln w="9525"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mn-lt"/>
                  <a:ea typeface="+mj-ea"/>
                  <a:cs typeface="Arial"/>
                </a:endParaRPr>
              </a:p>
            </p:txBody>
          </p:sp>
          <p:cxnSp>
            <p:nvCxnSpPr>
              <p:cNvPr id="77" name="Straight Connector 76">
                <a:extLst>
                  <a:ext uri="{FF2B5EF4-FFF2-40B4-BE49-F238E27FC236}">
                    <a16:creationId xmlns:a16="http://schemas.microsoft.com/office/drawing/2014/main" id="{610DBEA5-F743-C94D-84EA-10770F1D34B8}"/>
                  </a:ext>
                </a:extLst>
              </p:cNvPr>
              <p:cNvCxnSpPr>
                <a:stCxn id="75" idx="2"/>
              </p:cNvCxnSpPr>
              <p:nvPr/>
            </p:nvCxnSpPr>
            <p:spPr bwMode="auto">
              <a:xfrm flipV="1">
                <a:off x="-494814" y="4434233"/>
                <a:ext cx="5563753" cy="1157256"/>
              </a:xfrm>
              <a:prstGeom prst="line">
                <a:avLst/>
              </a:prstGeom>
              <a:noFill/>
              <a:ln w="9525" cap="flat" cmpd="sng" algn="ctr">
                <a:gradFill flip="none" rotWithShape="1">
                  <a:gsLst>
                    <a:gs pos="67000">
                      <a:schemeClr val="tx1">
                        <a:alpha val="60000"/>
                      </a:schemeClr>
                    </a:gs>
                    <a:gs pos="0">
                      <a:schemeClr val="tx1">
                        <a:alpha val="0"/>
                      </a:schemeClr>
                    </a:gs>
                  </a:gsLst>
                  <a:lin ang="10800000" scaled="0"/>
                  <a:tileRect/>
                </a:gradFill>
                <a:prstDash val="solid"/>
                <a:round/>
                <a:headEnd type="none" w="med" len="med"/>
                <a:tailEnd type="none" w="med" len="med"/>
              </a:ln>
              <a:effectLst/>
            </p:spPr>
          </p:cxnSp>
        </p:grpSp>
        <p:sp>
          <p:nvSpPr>
            <p:cNvPr id="71" name="TextBox 45">
              <a:extLst>
                <a:ext uri="{FF2B5EF4-FFF2-40B4-BE49-F238E27FC236}">
                  <a16:creationId xmlns:a16="http://schemas.microsoft.com/office/drawing/2014/main" id="{1302D38F-B509-BE47-AB61-A6AABB22140B}"/>
                </a:ext>
              </a:extLst>
            </p:cNvPr>
            <p:cNvSpPr txBox="1"/>
            <p:nvPr/>
          </p:nvSpPr>
          <p:spPr>
            <a:xfrm>
              <a:off x="3096025" y="3906965"/>
              <a:ext cx="1343996" cy="300710"/>
            </a:xfrm>
            <a:prstGeom prst="rect">
              <a:avLst/>
            </a:prstGeom>
            <a:noFill/>
            <a:ln>
              <a:noFill/>
            </a:ln>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chemeClr val="bg1"/>
                  </a:solidFill>
                  <a:effectLst/>
                  <a:uLnTx/>
                  <a:uFillTx/>
                  <a:latin typeface="+mn-lt"/>
                  <a:ea typeface="+mn-ea"/>
                  <a:cs typeface="+mn-cs"/>
                </a:rPr>
                <a:t>Administrators</a:t>
              </a:r>
            </a:p>
            <a:p>
              <a:pPr marL="0" marR="0" lvl="0" indent="0" algn="r" defTabSz="457200" rtl="0" eaLnBrk="1" fontAlgn="auto" latinLnBrk="0" hangingPunct="1">
                <a:lnSpc>
                  <a:spcPct val="100000"/>
                </a:lnSpc>
                <a:spcBef>
                  <a:spcPts val="0"/>
                </a:spcBef>
                <a:spcAft>
                  <a:spcPts val="0"/>
                </a:spcAft>
                <a:buClrTx/>
                <a:buSzTx/>
                <a:buFontTx/>
                <a:buNone/>
                <a:tabLst/>
                <a:defRPr/>
              </a:pPr>
              <a:r>
                <a:rPr lang="en-US" sz="2200" b="1" dirty="0">
                  <a:solidFill>
                    <a:schemeClr val="bg1"/>
                  </a:solidFill>
                </a:rPr>
                <a:t>DevOps</a:t>
              </a:r>
              <a:endParaRPr kumimoji="0" lang="en-US" sz="2200" b="1" i="0" u="none" strike="noStrike" kern="1200" cap="none" spc="0" normalizeH="0" baseline="0" noProof="0" dirty="0">
                <a:ln>
                  <a:noFill/>
                </a:ln>
                <a:solidFill>
                  <a:schemeClr val="bg1"/>
                </a:solidFill>
                <a:effectLst/>
                <a:uLnTx/>
                <a:uFillTx/>
                <a:latin typeface="+mn-lt"/>
                <a:ea typeface="+mn-ea"/>
                <a:cs typeface="+mn-cs"/>
              </a:endParaRPr>
            </a:p>
          </p:txBody>
        </p:sp>
        <p:sp>
          <p:nvSpPr>
            <p:cNvPr id="72" name="TextBox 66">
              <a:extLst>
                <a:ext uri="{FF2B5EF4-FFF2-40B4-BE49-F238E27FC236}">
                  <a16:creationId xmlns:a16="http://schemas.microsoft.com/office/drawing/2014/main" id="{8F24C3B3-9CBC-6449-9BCD-B706FEF125EA}"/>
                </a:ext>
              </a:extLst>
            </p:cNvPr>
            <p:cNvSpPr txBox="1"/>
            <p:nvPr/>
          </p:nvSpPr>
          <p:spPr>
            <a:xfrm>
              <a:off x="150336" y="3564846"/>
              <a:ext cx="825347" cy="290686"/>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2060"/>
                  </a:solidFill>
                  <a:effectLst/>
                  <a:uLnTx/>
                  <a:uFillTx/>
                  <a:latin typeface="+mn-lt"/>
                  <a:ea typeface="+mn-ea"/>
                  <a:cs typeface="+mn-cs"/>
                </a:rPr>
                <a:t>Users, Roles &amp; Group management</a:t>
              </a:r>
            </a:p>
          </p:txBody>
        </p:sp>
        <p:sp>
          <p:nvSpPr>
            <p:cNvPr id="73" name="TextBox 67">
              <a:extLst>
                <a:ext uri="{FF2B5EF4-FFF2-40B4-BE49-F238E27FC236}">
                  <a16:creationId xmlns:a16="http://schemas.microsoft.com/office/drawing/2014/main" id="{6F1FCC15-55E7-3644-A9B4-1B328DD4B9C8}"/>
                </a:ext>
              </a:extLst>
            </p:cNvPr>
            <p:cNvSpPr txBox="1"/>
            <p:nvPr/>
          </p:nvSpPr>
          <p:spPr>
            <a:xfrm>
              <a:off x="-144174" y="3223675"/>
              <a:ext cx="1740256"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chemeClr val="accent4">
                      <a:lumMod val="20000"/>
                      <a:lumOff val="80000"/>
                      <a:alpha val="90000"/>
                    </a:schemeClr>
                  </a:solidFill>
                  <a:effectLst/>
                  <a:uLnTx/>
                  <a:uFillTx/>
                  <a:latin typeface="+mn-lt"/>
                  <a:ea typeface="ＭＳ Ｐゴシック"/>
                  <a:cs typeface="ＭＳ Ｐゴシック"/>
                </a:rPr>
                <a:t>Integration</a:t>
              </a:r>
            </a:p>
          </p:txBody>
        </p:sp>
        <p:pic>
          <p:nvPicPr>
            <p:cNvPr id="74" name="Picture 73">
              <a:extLst>
                <a:ext uri="{FF2B5EF4-FFF2-40B4-BE49-F238E27FC236}">
                  <a16:creationId xmlns:a16="http://schemas.microsoft.com/office/drawing/2014/main" id="{173B2A01-D9BD-FD47-8E85-0C8B3B508436}"/>
                </a:ext>
              </a:extLst>
            </p:cNvPr>
            <p:cNvPicPr>
              <a:picLocks noChangeAspect="1"/>
            </p:cNvPicPr>
            <p:nvPr/>
          </p:nvPicPr>
          <p:blipFill>
            <a:blip r:embed="rId6"/>
            <a:stretch>
              <a:fillRect/>
            </a:stretch>
          </p:blipFill>
          <p:spPr>
            <a:xfrm>
              <a:off x="16250" y="3924329"/>
              <a:ext cx="2342411" cy="719565"/>
            </a:xfrm>
            <a:prstGeom prst="rect">
              <a:avLst/>
            </a:prstGeom>
          </p:spPr>
        </p:pic>
      </p:grpSp>
      <p:sp>
        <p:nvSpPr>
          <p:cNvPr id="78" name="Title 3">
            <a:extLst>
              <a:ext uri="{FF2B5EF4-FFF2-40B4-BE49-F238E27FC236}">
                <a16:creationId xmlns:a16="http://schemas.microsoft.com/office/drawing/2014/main" id="{41D92739-33D8-C746-A28C-112F5C73F493}"/>
              </a:ext>
            </a:extLst>
          </p:cNvPr>
          <p:cNvSpPr>
            <a:spLocks noGrp="1"/>
          </p:cNvSpPr>
          <p:nvPr>
            <p:ph type="title"/>
          </p:nvPr>
        </p:nvSpPr>
        <p:spPr>
          <a:xfrm>
            <a:off x="682625" y="682625"/>
            <a:ext cx="10826496" cy="430887"/>
          </a:xfrm>
        </p:spPr>
        <p:txBody>
          <a:bodyPr/>
          <a:lstStyle/>
          <a:p>
            <a:r>
              <a:rPr lang="en-US" sz="2800" b="0" dirty="0"/>
              <a:t>ArcGIS API for Python</a:t>
            </a:r>
            <a:endParaRPr lang="de-CH" sz="2800" b="0" dirty="0"/>
          </a:p>
        </p:txBody>
      </p:sp>
      <p:sp>
        <p:nvSpPr>
          <p:cNvPr id="79" name="Text Placeholder 4">
            <a:extLst>
              <a:ext uri="{FF2B5EF4-FFF2-40B4-BE49-F238E27FC236}">
                <a16:creationId xmlns:a16="http://schemas.microsoft.com/office/drawing/2014/main" id="{251AF79F-5042-194F-8049-6B2AA97C14AA}"/>
              </a:ext>
            </a:extLst>
          </p:cNvPr>
          <p:cNvSpPr txBox="1">
            <a:spLocks/>
          </p:cNvSpPr>
          <p:nvPr/>
        </p:nvSpPr>
        <p:spPr>
          <a:xfrm>
            <a:off x="682625" y="1189695"/>
            <a:ext cx="10826496" cy="276999"/>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spcBef>
                <a:spcPts val="0"/>
              </a:spcBef>
              <a:spcAft>
                <a:spcPts val="0"/>
              </a:spcAft>
              <a:buFont typeface="Arial"/>
              <a:buNone/>
            </a:pPr>
            <a:r>
              <a:rPr lang="en-US" sz="1600" b="0">
                <a:solidFill>
                  <a:schemeClr val="accent4">
                    <a:lumMod val="40000"/>
                    <a:lumOff val="60000"/>
                  </a:schemeClr>
                </a:solidFill>
              </a:rPr>
              <a:t>What can it do for you?</a:t>
            </a:r>
            <a:endParaRPr lang="de-CH" sz="1600" b="0" dirty="0">
              <a:solidFill>
                <a:schemeClr val="accent4">
                  <a:lumMod val="40000"/>
                  <a:lumOff val="60000"/>
                </a:schemeClr>
              </a:solidFill>
            </a:endParaRPr>
          </a:p>
        </p:txBody>
      </p:sp>
      <p:sp>
        <p:nvSpPr>
          <p:cNvPr id="80" name="TextBox 44">
            <a:extLst>
              <a:ext uri="{FF2B5EF4-FFF2-40B4-BE49-F238E27FC236}">
                <a16:creationId xmlns:a16="http://schemas.microsoft.com/office/drawing/2014/main" id="{3DAEA985-7788-A04E-B4C6-1077E6CB7C05}"/>
              </a:ext>
            </a:extLst>
          </p:cNvPr>
          <p:cNvSpPr txBox="1"/>
          <p:nvPr/>
        </p:nvSpPr>
        <p:spPr>
          <a:xfrm>
            <a:off x="4801117" y="4640890"/>
            <a:ext cx="2786938" cy="584775"/>
          </a:xfrm>
          <a:prstGeom prst="rect">
            <a:avLst/>
          </a:prstGeom>
          <a:noFill/>
          <a:ln>
            <a:noFill/>
          </a:ln>
          <a:effectLst/>
        </p:spPr>
        <p:txBody>
          <a:bodyPr wrap="square" lIns="91440" tIns="45720" rIns="91440" bIns="4572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mn-lt"/>
                <a:ea typeface="+mn-ea"/>
                <a:cs typeface="Arial"/>
              </a:rPr>
              <a:t>Your Web</a:t>
            </a:r>
            <a:r>
              <a:rPr kumimoji="0" lang="en-US" sz="3200" b="1" i="0" u="none" strike="noStrike" kern="1200" cap="none" spc="0" normalizeH="0" baseline="0" noProof="0" dirty="0">
                <a:ln>
                  <a:noFill/>
                </a:ln>
                <a:effectLst/>
                <a:uLnTx/>
                <a:uFillTx/>
                <a:latin typeface="+mn-lt"/>
                <a:ea typeface="+mn-ea"/>
                <a:cs typeface="+mn-cs"/>
              </a:rPr>
              <a:t> </a:t>
            </a:r>
            <a:r>
              <a:rPr kumimoji="0" lang="en-US" sz="2400" b="1" i="0" u="none" strike="noStrike" kern="1200" cap="none" spc="0" normalizeH="0" baseline="0" noProof="0" dirty="0">
                <a:ln>
                  <a:noFill/>
                </a:ln>
                <a:effectLst/>
                <a:uLnTx/>
                <a:uFillTx/>
                <a:latin typeface="+mn-lt"/>
                <a:ea typeface="+mn-ea"/>
                <a:cs typeface="Arial"/>
              </a:rPr>
              <a:t>GIS</a:t>
            </a:r>
          </a:p>
        </p:txBody>
      </p:sp>
      <p:grpSp>
        <p:nvGrpSpPr>
          <p:cNvPr id="81" name="Group 80">
            <a:extLst>
              <a:ext uri="{FF2B5EF4-FFF2-40B4-BE49-F238E27FC236}">
                <a16:creationId xmlns:a16="http://schemas.microsoft.com/office/drawing/2014/main" id="{B84C7DE1-85C7-364D-854A-2E66238ECC10}"/>
              </a:ext>
            </a:extLst>
          </p:cNvPr>
          <p:cNvGrpSpPr/>
          <p:nvPr/>
        </p:nvGrpSpPr>
        <p:grpSpPr>
          <a:xfrm>
            <a:off x="4976197" y="2898299"/>
            <a:ext cx="2611858" cy="1932286"/>
            <a:chOff x="-2796018" y="3079362"/>
            <a:chExt cx="2611858" cy="1932286"/>
          </a:xfrm>
        </p:grpSpPr>
        <p:sp>
          <p:nvSpPr>
            <p:cNvPr id="82" name="Freeform 8">
              <a:extLst>
                <a:ext uri="{FF2B5EF4-FFF2-40B4-BE49-F238E27FC236}">
                  <a16:creationId xmlns:a16="http://schemas.microsoft.com/office/drawing/2014/main" id="{B8951707-F622-F04B-9F9A-E80A3BF5AB9F}"/>
                </a:ext>
              </a:extLst>
            </p:cNvPr>
            <p:cNvSpPr>
              <a:spLocks/>
            </p:cNvSpPr>
            <p:nvPr/>
          </p:nvSpPr>
          <p:spPr bwMode="auto">
            <a:xfrm>
              <a:off x="-2796018" y="3079362"/>
              <a:ext cx="2611858" cy="1660774"/>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30000">
                  <a:srgbClr val="FFFFFF">
                    <a:alpha val="55000"/>
                  </a:srgbClr>
                </a:gs>
                <a:gs pos="100000">
                  <a:srgbClr val="389EE7">
                    <a:alpha val="80000"/>
                  </a:srgbClr>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ＭＳ Ｐゴシック"/>
                <a:cs typeface="ＭＳ Ｐゴシック"/>
              </a:endParaRPr>
            </a:p>
          </p:txBody>
        </p:sp>
        <p:grpSp>
          <p:nvGrpSpPr>
            <p:cNvPr id="83" name="Group 82">
              <a:extLst>
                <a:ext uri="{FF2B5EF4-FFF2-40B4-BE49-F238E27FC236}">
                  <a16:creationId xmlns:a16="http://schemas.microsoft.com/office/drawing/2014/main" id="{DFB6FC47-A5C6-E344-BAE9-A3F9E9BF3EE1}"/>
                </a:ext>
              </a:extLst>
            </p:cNvPr>
            <p:cNvGrpSpPr/>
            <p:nvPr/>
          </p:nvGrpSpPr>
          <p:grpSpPr>
            <a:xfrm>
              <a:off x="-1827941" y="3722545"/>
              <a:ext cx="1181507" cy="1289103"/>
              <a:chOff x="749839" y="3008091"/>
              <a:chExt cx="1033728" cy="1127867"/>
            </a:xfrm>
          </p:grpSpPr>
          <p:sp>
            <p:nvSpPr>
              <p:cNvPr id="84" name="Freeform 10">
                <a:extLst>
                  <a:ext uri="{FF2B5EF4-FFF2-40B4-BE49-F238E27FC236}">
                    <a16:creationId xmlns:a16="http://schemas.microsoft.com/office/drawing/2014/main" id="{F388DB95-79C3-4D4C-8799-76B5D39050F2}"/>
                  </a:ext>
                </a:extLst>
              </p:cNvPr>
              <p:cNvSpPr>
                <a:spLocks/>
              </p:cNvSpPr>
              <p:nvPr/>
            </p:nvSpPr>
            <p:spPr bwMode="auto">
              <a:xfrm>
                <a:off x="749839" y="3509566"/>
                <a:ext cx="1033728" cy="626392"/>
              </a:xfrm>
              <a:custGeom>
                <a:avLst/>
                <a:gdLst>
                  <a:gd name="T0" fmla="*/ 1428 w 2857"/>
                  <a:gd name="T1" fmla="*/ 0 h 1727"/>
                  <a:gd name="T2" fmla="*/ 1450 w 2857"/>
                  <a:gd name="T3" fmla="*/ 1 h 1727"/>
                  <a:gd name="T4" fmla="*/ 1469 w 2857"/>
                  <a:gd name="T5" fmla="*/ 6 h 1727"/>
                  <a:gd name="T6" fmla="*/ 1486 w 2857"/>
                  <a:gd name="T7" fmla="*/ 13 h 1727"/>
                  <a:gd name="T8" fmla="*/ 2826 w 2857"/>
                  <a:gd name="T9" fmla="*/ 817 h 1727"/>
                  <a:gd name="T10" fmla="*/ 2844 w 2857"/>
                  <a:gd name="T11" fmla="*/ 831 h 1727"/>
                  <a:gd name="T12" fmla="*/ 2853 w 2857"/>
                  <a:gd name="T13" fmla="*/ 846 h 1727"/>
                  <a:gd name="T14" fmla="*/ 2857 w 2857"/>
                  <a:gd name="T15" fmla="*/ 863 h 1727"/>
                  <a:gd name="T16" fmla="*/ 2853 w 2857"/>
                  <a:gd name="T17" fmla="*/ 880 h 1727"/>
                  <a:gd name="T18" fmla="*/ 2844 w 2857"/>
                  <a:gd name="T19" fmla="*/ 895 h 1727"/>
                  <a:gd name="T20" fmla="*/ 2826 w 2857"/>
                  <a:gd name="T21" fmla="*/ 909 h 1727"/>
                  <a:gd name="T22" fmla="*/ 1486 w 2857"/>
                  <a:gd name="T23" fmla="*/ 1713 h 1727"/>
                  <a:gd name="T24" fmla="*/ 1469 w 2857"/>
                  <a:gd name="T25" fmla="*/ 1721 h 1727"/>
                  <a:gd name="T26" fmla="*/ 1450 w 2857"/>
                  <a:gd name="T27" fmla="*/ 1724 h 1727"/>
                  <a:gd name="T28" fmla="*/ 1428 w 2857"/>
                  <a:gd name="T29" fmla="*/ 1727 h 1727"/>
                  <a:gd name="T30" fmla="*/ 1407 w 2857"/>
                  <a:gd name="T31" fmla="*/ 1724 h 1727"/>
                  <a:gd name="T32" fmla="*/ 1387 w 2857"/>
                  <a:gd name="T33" fmla="*/ 1721 h 1727"/>
                  <a:gd name="T34" fmla="*/ 1371 w 2857"/>
                  <a:gd name="T35" fmla="*/ 1713 h 1727"/>
                  <a:gd name="T36" fmla="*/ 31 w 2857"/>
                  <a:gd name="T37" fmla="*/ 909 h 1727"/>
                  <a:gd name="T38" fmla="*/ 16 w 2857"/>
                  <a:gd name="T39" fmla="*/ 897 h 1727"/>
                  <a:gd name="T40" fmla="*/ 5 w 2857"/>
                  <a:gd name="T41" fmla="*/ 884 h 1727"/>
                  <a:gd name="T42" fmla="*/ 0 w 2857"/>
                  <a:gd name="T43" fmla="*/ 871 h 1727"/>
                  <a:gd name="T44" fmla="*/ 0 w 2857"/>
                  <a:gd name="T45" fmla="*/ 856 h 1727"/>
                  <a:gd name="T46" fmla="*/ 5 w 2857"/>
                  <a:gd name="T47" fmla="*/ 842 h 1727"/>
                  <a:gd name="T48" fmla="*/ 16 w 2857"/>
                  <a:gd name="T49" fmla="*/ 828 h 1727"/>
                  <a:gd name="T50" fmla="*/ 31 w 2857"/>
                  <a:gd name="T51" fmla="*/ 817 h 1727"/>
                  <a:gd name="T52" fmla="*/ 1371 w 2857"/>
                  <a:gd name="T53" fmla="*/ 13 h 1727"/>
                  <a:gd name="T54" fmla="*/ 1387 w 2857"/>
                  <a:gd name="T55" fmla="*/ 6 h 1727"/>
                  <a:gd name="T56" fmla="*/ 1407 w 2857"/>
                  <a:gd name="T57" fmla="*/ 1 h 1727"/>
                  <a:gd name="T58" fmla="*/ 1428 w 2857"/>
                  <a:gd name="T59" fmla="*/ 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7">
                    <a:moveTo>
                      <a:pt x="1428" y="0"/>
                    </a:moveTo>
                    <a:lnTo>
                      <a:pt x="1450" y="1"/>
                    </a:lnTo>
                    <a:lnTo>
                      <a:pt x="1469" y="6"/>
                    </a:lnTo>
                    <a:lnTo>
                      <a:pt x="1486" y="13"/>
                    </a:lnTo>
                    <a:lnTo>
                      <a:pt x="2826" y="817"/>
                    </a:lnTo>
                    <a:lnTo>
                      <a:pt x="2844" y="831"/>
                    </a:lnTo>
                    <a:lnTo>
                      <a:pt x="2853" y="846"/>
                    </a:lnTo>
                    <a:lnTo>
                      <a:pt x="2857" y="863"/>
                    </a:lnTo>
                    <a:lnTo>
                      <a:pt x="2853" y="880"/>
                    </a:lnTo>
                    <a:lnTo>
                      <a:pt x="2844" y="895"/>
                    </a:lnTo>
                    <a:lnTo>
                      <a:pt x="2826" y="909"/>
                    </a:lnTo>
                    <a:lnTo>
                      <a:pt x="1486" y="1713"/>
                    </a:lnTo>
                    <a:lnTo>
                      <a:pt x="1469" y="1721"/>
                    </a:lnTo>
                    <a:lnTo>
                      <a:pt x="1450" y="1724"/>
                    </a:lnTo>
                    <a:lnTo>
                      <a:pt x="1428" y="1727"/>
                    </a:lnTo>
                    <a:lnTo>
                      <a:pt x="1407" y="1724"/>
                    </a:lnTo>
                    <a:lnTo>
                      <a:pt x="1387" y="1721"/>
                    </a:lnTo>
                    <a:lnTo>
                      <a:pt x="1371" y="1713"/>
                    </a:lnTo>
                    <a:lnTo>
                      <a:pt x="31" y="909"/>
                    </a:lnTo>
                    <a:lnTo>
                      <a:pt x="16" y="897"/>
                    </a:lnTo>
                    <a:lnTo>
                      <a:pt x="5" y="884"/>
                    </a:lnTo>
                    <a:lnTo>
                      <a:pt x="0" y="871"/>
                    </a:lnTo>
                    <a:lnTo>
                      <a:pt x="0" y="856"/>
                    </a:lnTo>
                    <a:lnTo>
                      <a:pt x="5" y="842"/>
                    </a:lnTo>
                    <a:lnTo>
                      <a:pt x="16" y="828"/>
                    </a:lnTo>
                    <a:lnTo>
                      <a:pt x="31" y="817"/>
                    </a:lnTo>
                    <a:lnTo>
                      <a:pt x="1371" y="13"/>
                    </a:lnTo>
                    <a:lnTo>
                      <a:pt x="1387" y="6"/>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85" name="Freeform 11">
                <a:extLst>
                  <a:ext uri="{FF2B5EF4-FFF2-40B4-BE49-F238E27FC236}">
                    <a16:creationId xmlns:a16="http://schemas.microsoft.com/office/drawing/2014/main" id="{99B43703-7F85-5543-9EBA-69B1BCBB03E8}"/>
                  </a:ext>
                </a:extLst>
              </p:cNvPr>
              <p:cNvSpPr>
                <a:spLocks/>
              </p:cNvSpPr>
              <p:nvPr/>
            </p:nvSpPr>
            <p:spPr bwMode="auto">
              <a:xfrm>
                <a:off x="822254" y="3556636"/>
                <a:ext cx="888897" cy="532252"/>
              </a:xfrm>
              <a:custGeom>
                <a:avLst/>
                <a:gdLst>
                  <a:gd name="T0" fmla="*/ 1228 w 2455"/>
                  <a:gd name="T1" fmla="*/ 0 h 1473"/>
                  <a:gd name="T2" fmla="*/ 2455 w 2455"/>
                  <a:gd name="T3" fmla="*/ 736 h 1473"/>
                  <a:gd name="T4" fmla="*/ 1228 w 2455"/>
                  <a:gd name="T5" fmla="*/ 1473 h 1473"/>
                  <a:gd name="T6" fmla="*/ 0 w 2455"/>
                  <a:gd name="T7" fmla="*/ 736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6"/>
                    </a:lnTo>
                    <a:lnTo>
                      <a:pt x="1228" y="1473"/>
                    </a:lnTo>
                    <a:lnTo>
                      <a:pt x="0" y="736"/>
                    </a:lnTo>
                    <a:lnTo>
                      <a:pt x="1228" y="0"/>
                    </a:lnTo>
                    <a:close/>
                  </a:path>
                </a:pathLst>
              </a:custGeom>
              <a:solidFill>
                <a:srgbClr val="EF893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86" name="Freeform 12">
                <a:extLst>
                  <a:ext uri="{FF2B5EF4-FFF2-40B4-BE49-F238E27FC236}">
                    <a16:creationId xmlns:a16="http://schemas.microsoft.com/office/drawing/2014/main" id="{33D3701D-A2B4-E545-8E04-87ED1630A63F}"/>
                  </a:ext>
                </a:extLst>
              </p:cNvPr>
              <p:cNvSpPr>
                <a:spLocks/>
              </p:cNvSpPr>
              <p:nvPr/>
            </p:nvSpPr>
            <p:spPr bwMode="auto">
              <a:xfrm>
                <a:off x="1160795" y="3766640"/>
                <a:ext cx="412767" cy="188280"/>
              </a:xfrm>
              <a:custGeom>
                <a:avLst/>
                <a:gdLst>
                  <a:gd name="T0" fmla="*/ 120 w 1142"/>
                  <a:gd name="T1" fmla="*/ 0 h 516"/>
                  <a:gd name="T2" fmla="*/ 247 w 1142"/>
                  <a:gd name="T3" fmla="*/ 27 h 516"/>
                  <a:gd name="T4" fmla="*/ 371 w 1142"/>
                  <a:gd name="T5" fmla="*/ 57 h 516"/>
                  <a:gd name="T6" fmla="*/ 494 w 1142"/>
                  <a:gd name="T7" fmla="*/ 91 h 516"/>
                  <a:gd name="T8" fmla="*/ 611 w 1142"/>
                  <a:gd name="T9" fmla="*/ 129 h 516"/>
                  <a:gd name="T10" fmla="*/ 726 w 1142"/>
                  <a:gd name="T11" fmla="*/ 172 h 516"/>
                  <a:gd name="T12" fmla="*/ 836 w 1142"/>
                  <a:gd name="T13" fmla="*/ 219 h 516"/>
                  <a:gd name="T14" fmla="*/ 942 w 1142"/>
                  <a:gd name="T15" fmla="*/ 268 h 516"/>
                  <a:gd name="T16" fmla="*/ 1045 w 1142"/>
                  <a:gd name="T17" fmla="*/ 323 h 516"/>
                  <a:gd name="T18" fmla="*/ 1142 w 1142"/>
                  <a:gd name="T19" fmla="*/ 380 h 516"/>
                  <a:gd name="T20" fmla="*/ 914 w 1142"/>
                  <a:gd name="T21" fmla="*/ 516 h 516"/>
                  <a:gd name="T22" fmla="*/ 814 w 1142"/>
                  <a:gd name="T23" fmla="*/ 464 h 516"/>
                  <a:gd name="T24" fmla="*/ 709 w 1142"/>
                  <a:gd name="T25" fmla="*/ 416 h 516"/>
                  <a:gd name="T26" fmla="*/ 600 w 1142"/>
                  <a:gd name="T27" fmla="*/ 372 h 516"/>
                  <a:gd name="T28" fmla="*/ 487 w 1142"/>
                  <a:gd name="T29" fmla="*/ 331 h 516"/>
                  <a:gd name="T30" fmla="*/ 370 w 1142"/>
                  <a:gd name="T31" fmla="*/ 295 h 516"/>
                  <a:gd name="T32" fmla="*/ 251 w 1142"/>
                  <a:gd name="T33" fmla="*/ 264 h 516"/>
                  <a:gd name="T34" fmla="*/ 127 w 1142"/>
                  <a:gd name="T35" fmla="*/ 236 h 516"/>
                  <a:gd name="T36" fmla="*/ 0 w 1142"/>
                  <a:gd name="T37" fmla="*/ 213 h 516"/>
                  <a:gd name="T38" fmla="*/ 34 w 1142"/>
                  <a:gd name="T39" fmla="*/ 109 h 516"/>
                  <a:gd name="T40" fmla="*/ 120 w 1142"/>
                  <a:gd name="T41"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2" h="516">
                    <a:moveTo>
                      <a:pt x="120" y="0"/>
                    </a:moveTo>
                    <a:lnTo>
                      <a:pt x="247" y="27"/>
                    </a:lnTo>
                    <a:lnTo>
                      <a:pt x="371" y="57"/>
                    </a:lnTo>
                    <a:lnTo>
                      <a:pt x="494" y="91"/>
                    </a:lnTo>
                    <a:lnTo>
                      <a:pt x="611" y="129"/>
                    </a:lnTo>
                    <a:lnTo>
                      <a:pt x="726" y="172"/>
                    </a:lnTo>
                    <a:lnTo>
                      <a:pt x="836" y="219"/>
                    </a:lnTo>
                    <a:lnTo>
                      <a:pt x="942" y="268"/>
                    </a:lnTo>
                    <a:lnTo>
                      <a:pt x="1045" y="323"/>
                    </a:lnTo>
                    <a:lnTo>
                      <a:pt x="1142" y="380"/>
                    </a:lnTo>
                    <a:lnTo>
                      <a:pt x="914" y="516"/>
                    </a:lnTo>
                    <a:lnTo>
                      <a:pt x="814" y="464"/>
                    </a:lnTo>
                    <a:lnTo>
                      <a:pt x="709" y="416"/>
                    </a:lnTo>
                    <a:lnTo>
                      <a:pt x="600" y="372"/>
                    </a:lnTo>
                    <a:lnTo>
                      <a:pt x="487" y="331"/>
                    </a:lnTo>
                    <a:lnTo>
                      <a:pt x="370" y="295"/>
                    </a:lnTo>
                    <a:lnTo>
                      <a:pt x="251" y="264"/>
                    </a:lnTo>
                    <a:lnTo>
                      <a:pt x="127" y="236"/>
                    </a:lnTo>
                    <a:lnTo>
                      <a:pt x="0" y="213"/>
                    </a:lnTo>
                    <a:lnTo>
                      <a:pt x="34" y="109"/>
                    </a:lnTo>
                    <a:lnTo>
                      <a:pt x="120"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87" name="Freeform 13">
                <a:extLst>
                  <a:ext uri="{FF2B5EF4-FFF2-40B4-BE49-F238E27FC236}">
                    <a16:creationId xmlns:a16="http://schemas.microsoft.com/office/drawing/2014/main" id="{E65249BE-7FC8-6E4B-ACDE-A0667D2E35A6}"/>
                  </a:ext>
                </a:extLst>
              </p:cNvPr>
              <p:cNvSpPr>
                <a:spLocks/>
              </p:cNvSpPr>
              <p:nvPr/>
            </p:nvSpPr>
            <p:spPr bwMode="auto">
              <a:xfrm>
                <a:off x="939928" y="3712329"/>
                <a:ext cx="749497" cy="226298"/>
              </a:xfrm>
              <a:custGeom>
                <a:avLst/>
                <a:gdLst>
                  <a:gd name="T0" fmla="*/ 1597 w 2073"/>
                  <a:gd name="T1" fmla="*/ 0 h 626"/>
                  <a:gd name="T2" fmla="*/ 1626 w 2073"/>
                  <a:gd name="T3" fmla="*/ 1 h 626"/>
                  <a:gd name="T4" fmla="*/ 2073 w 2073"/>
                  <a:gd name="T5" fmla="*/ 270 h 626"/>
                  <a:gd name="T6" fmla="*/ 1957 w 2073"/>
                  <a:gd name="T7" fmla="*/ 251 h 626"/>
                  <a:gd name="T8" fmla="*/ 1840 w 2073"/>
                  <a:gd name="T9" fmla="*/ 239 h 626"/>
                  <a:gd name="T10" fmla="*/ 1719 w 2073"/>
                  <a:gd name="T11" fmla="*/ 231 h 626"/>
                  <a:gd name="T12" fmla="*/ 1597 w 2073"/>
                  <a:gd name="T13" fmla="*/ 228 h 626"/>
                  <a:gd name="T14" fmla="*/ 1473 w 2073"/>
                  <a:gd name="T15" fmla="*/ 231 h 626"/>
                  <a:gd name="T16" fmla="*/ 1350 w 2073"/>
                  <a:gd name="T17" fmla="*/ 239 h 626"/>
                  <a:gd name="T18" fmla="*/ 1229 w 2073"/>
                  <a:gd name="T19" fmla="*/ 253 h 626"/>
                  <a:gd name="T20" fmla="*/ 1112 w 2073"/>
                  <a:gd name="T21" fmla="*/ 271 h 626"/>
                  <a:gd name="T22" fmla="*/ 997 w 2073"/>
                  <a:gd name="T23" fmla="*/ 294 h 626"/>
                  <a:gd name="T24" fmla="*/ 885 w 2073"/>
                  <a:gd name="T25" fmla="*/ 322 h 626"/>
                  <a:gd name="T26" fmla="*/ 776 w 2073"/>
                  <a:gd name="T27" fmla="*/ 353 h 626"/>
                  <a:gd name="T28" fmla="*/ 671 w 2073"/>
                  <a:gd name="T29" fmla="*/ 389 h 626"/>
                  <a:gd name="T30" fmla="*/ 571 w 2073"/>
                  <a:gd name="T31" fmla="*/ 429 h 626"/>
                  <a:gd name="T32" fmla="*/ 474 w 2073"/>
                  <a:gd name="T33" fmla="*/ 473 h 626"/>
                  <a:gd name="T34" fmla="*/ 382 w 2073"/>
                  <a:gd name="T35" fmla="*/ 521 h 626"/>
                  <a:gd name="T36" fmla="*/ 295 w 2073"/>
                  <a:gd name="T37" fmla="*/ 572 h 626"/>
                  <a:gd name="T38" fmla="*/ 213 w 2073"/>
                  <a:gd name="T39" fmla="*/ 626 h 626"/>
                  <a:gd name="T40" fmla="*/ 0 w 2073"/>
                  <a:gd name="T41" fmla="*/ 498 h 626"/>
                  <a:gd name="T42" fmla="*/ 84 w 2073"/>
                  <a:gd name="T43" fmla="*/ 434 h 626"/>
                  <a:gd name="T44" fmla="*/ 175 w 2073"/>
                  <a:gd name="T45" fmla="*/ 375 h 626"/>
                  <a:gd name="T46" fmla="*/ 271 w 2073"/>
                  <a:gd name="T47" fmla="*/ 318 h 626"/>
                  <a:gd name="T48" fmla="*/ 371 w 2073"/>
                  <a:gd name="T49" fmla="*/ 266 h 626"/>
                  <a:gd name="T50" fmla="*/ 476 w 2073"/>
                  <a:gd name="T51" fmla="*/ 219 h 626"/>
                  <a:gd name="T52" fmla="*/ 587 w 2073"/>
                  <a:gd name="T53" fmla="*/ 174 h 626"/>
                  <a:gd name="T54" fmla="*/ 701 w 2073"/>
                  <a:gd name="T55" fmla="*/ 135 h 626"/>
                  <a:gd name="T56" fmla="*/ 820 w 2073"/>
                  <a:gd name="T57" fmla="*/ 100 h 626"/>
                  <a:gd name="T58" fmla="*/ 942 w 2073"/>
                  <a:gd name="T59" fmla="*/ 70 h 626"/>
                  <a:gd name="T60" fmla="*/ 1067 w 2073"/>
                  <a:gd name="T61" fmla="*/ 46 h 626"/>
                  <a:gd name="T62" fmla="*/ 1196 w 2073"/>
                  <a:gd name="T63" fmla="*/ 27 h 626"/>
                  <a:gd name="T64" fmla="*/ 1327 w 2073"/>
                  <a:gd name="T65" fmla="*/ 12 h 626"/>
                  <a:gd name="T66" fmla="*/ 1460 w 2073"/>
                  <a:gd name="T67" fmla="*/ 4 h 626"/>
                  <a:gd name="T68" fmla="*/ 1597 w 2073"/>
                  <a:gd name="T69"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3" h="626">
                    <a:moveTo>
                      <a:pt x="1597" y="0"/>
                    </a:moveTo>
                    <a:lnTo>
                      <a:pt x="1626" y="1"/>
                    </a:lnTo>
                    <a:lnTo>
                      <a:pt x="2073" y="270"/>
                    </a:lnTo>
                    <a:lnTo>
                      <a:pt x="1957" y="251"/>
                    </a:lnTo>
                    <a:lnTo>
                      <a:pt x="1840" y="239"/>
                    </a:lnTo>
                    <a:lnTo>
                      <a:pt x="1719" y="231"/>
                    </a:lnTo>
                    <a:lnTo>
                      <a:pt x="1597" y="228"/>
                    </a:lnTo>
                    <a:lnTo>
                      <a:pt x="1473" y="231"/>
                    </a:lnTo>
                    <a:lnTo>
                      <a:pt x="1350" y="239"/>
                    </a:lnTo>
                    <a:lnTo>
                      <a:pt x="1229" y="253"/>
                    </a:lnTo>
                    <a:lnTo>
                      <a:pt x="1112" y="271"/>
                    </a:lnTo>
                    <a:lnTo>
                      <a:pt x="997" y="294"/>
                    </a:lnTo>
                    <a:lnTo>
                      <a:pt x="885" y="322"/>
                    </a:lnTo>
                    <a:lnTo>
                      <a:pt x="776" y="353"/>
                    </a:lnTo>
                    <a:lnTo>
                      <a:pt x="671" y="389"/>
                    </a:lnTo>
                    <a:lnTo>
                      <a:pt x="571" y="429"/>
                    </a:lnTo>
                    <a:lnTo>
                      <a:pt x="474" y="473"/>
                    </a:lnTo>
                    <a:lnTo>
                      <a:pt x="382" y="521"/>
                    </a:lnTo>
                    <a:lnTo>
                      <a:pt x="295" y="572"/>
                    </a:lnTo>
                    <a:lnTo>
                      <a:pt x="213" y="626"/>
                    </a:lnTo>
                    <a:lnTo>
                      <a:pt x="0" y="498"/>
                    </a:lnTo>
                    <a:lnTo>
                      <a:pt x="84" y="434"/>
                    </a:lnTo>
                    <a:lnTo>
                      <a:pt x="175" y="375"/>
                    </a:lnTo>
                    <a:lnTo>
                      <a:pt x="271" y="318"/>
                    </a:lnTo>
                    <a:lnTo>
                      <a:pt x="371" y="266"/>
                    </a:lnTo>
                    <a:lnTo>
                      <a:pt x="476" y="219"/>
                    </a:lnTo>
                    <a:lnTo>
                      <a:pt x="587" y="174"/>
                    </a:lnTo>
                    <a:lnTo>
                      <a:pt x="701" y="135"/>
                    </a:lnTo>
                    <a:lnTo>
                      <a:pt x="820" y="100"/>
                    </a:lnTo>
                    <a:lnTo>
                      <a:pt x="942" y="70"/>
                    </a:lnTo>
                    <a:lnTo>
                      <a:pt x="1067" y="46"/>
                    </a:lnTo>
                    <a:lnTo>
                      <a:pt x="1196" y="27"/>
                    </a:lnTo>
                    <a:lnTo>
                      <a:pt x="1327" y="12"/>
                    </a:lnTo>
                    <a:lnTo>
                      <a:pt x="1460" y="4"/>
                    </a:lnTo>
                    <a:lnTo>
                      <a:pt x="1597"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88" name="Freeform 14">
                <a:extLst>
                  <a:ext uri="{FF2B5EF4-FFF2-40B4-BE49-F238E27FC236}">
                    <a16:creationId xmlns:a16="http://schemas.microsoft.com/office/drawing/2014/main" id="{780F0B99-5092-BC41-B971-88084991BD46}"/>
                  </a:ext>
                </a:extLst>
              </p:cNvPr>
              <p:cNvSpPr>
                <a:spLocks/>
              </p:cNvSpPr>
              <p:nvPr/>
            </p:nvSpPr>
            <p:spPr bwMode="auto">
              <a:xfrm>
                <a:off x="749839" y="3259733"/>
                <a:ext cx="1033728" cy="624582"/>
              </a:xfrm>
              <a:custGeom>
                <a:avLst/>
                <a:gdLst>
                  <a:gd name="T0" fmla="*/ 1428 w 2857"/>
                  <a:gd name="T1" fmla="*/ 0 h 1726"/>
                  <a:gd name="T2" fmla="*/ 1450 w 2857"/>
                  <a:gd name="T3" fmla="*/ 2 h 1726"/>
                  <a:gd name="T4" fmla="*/ 1469 w 2857"/>
                  <a:gd name="T5" fmla="*/ 6 h 1726"/>
                  <a:gd name="T6" fmla="*/ 1486 w 2857"/>
                  <a:gd name="T7" fmla="*/ 14 h 1726"/>
                  <a:gd name="T8" fmla="*/ 2826 w 2857"/>
                  <a:gd name="T9" fmla="*/ 816 h 1726"/>
                  <a:gd name="T10" fmla="*/ 2844 w 2857"/>
                  <a:gd name="T11" fmla="*/ 831 h 1726"/>
                  <a:gd name="T12" fmla="*/ 2853 w 2857"/>
                  <a:gd name="T13" fmla="*/ 847 h 1726"/>
                  <a:gd name="T14" fmla="*/ 2857 w 2857"/>
                  <a:gd name="T15" fmla="*/ 864 h 1726"/>
                  <a:gd name="T16" fmla="*/ 2853 w 2857"/>
                  <a:gd name="T17" fmla="*/ 879 h 1726"/>
                  <a:gd name="T18" fmla="*/ 2844 w 2857"/>
                  <a:gd name="T19" fmla="*/ 895 h 1726"/>
                  <a:gd name="T20" fmla="*/ 2826 w 2857"/>
                  <a:gd name="T21" fmla="*/ 910 h 1726"/>
                  <a:gd name="T22" fmla="*/ 1486 w 2857"/>
                  <a:gd name="T23" fmla="*/ 1712 h 1726"/>
                  <a:gd name="T24" fmla="*/ 1469 w 2857"/>
                  <a:gd name="T25" fmla="*/ 1721 h 1726"/>
                  <a:gd name="T26" fmla="*/ 1450 w 2857"/>
                  <a:gd name="T27" fmla="*/ 1724 h 1726"/>
                  <a:gd name="T28" fmla="*/ 1428 w 2857"/>
                  <a:gd name="T29" fmla="*/ 1726 h 1726"/>
                  <a:gd name="T30" fmla="*/ 1407 w 2857"/>
                  <a:gd name="T31" fmla="*/ 1724 h 1726"/>
                  <a:gd name="T32" fmla="*/ 1387 w 2857"/>
                  <a:gd name="T33" fmla="*/ 1721 h 1726"/>
                  <a:gd name="T34" fmla="*/ 1371 w 2857"/>
                  <a:gd name="T35" fmla="*/ 1712 h 1726"/>
                  <a:gd name="T36" fmla="*/ 31 w 2857"/>
                  <a:gd name="T37" fmla="*/ 910 h 1726"/>
                  <a:gd name="T38" fmla="*/ 16 w 2857"/>
                  <a:gd name="T39" fmla="*/ 897 h 1726"/>
                  <a:gd name="T40" fmla="*/ 5 w 2857"/>
                  <a:gd name="T41" fmla="*/ 884 h 1726"/>
                  <a:gd name="T42" fmla="*/ 0 w 2857"/>
                  <a:gd name="T43" fmla="*/ 870 h 1726"/>
                  <a:gd name="T44" fmla="*/ 0 w 2857"/>
                  <a:gd name="T45" fmla="*/ 856 h 1726"/>
                  <a:gd name="T46" fmla="*/ 5 w 2857"/>
                  <a:gd name="T47" fmla="*/ 842 h 1726"/>
                  <a:gd name="T48" fmla="*/ 16 w 2857"/>
                  <a:gd name="T49" fmla="*/ 829 h 1726"/>
                  <a:gd name="T50" fmla="*/ 31 w 2857"/>
                  <a:gd name="T51" fmla="*/ 816 h 1726"/>
                  <a:gd name="T52" fmla="*/ 1371 w 2857"/>
                  <a:gd name="T53" fmla="*/ 14 h 1726"/>
                  <a:gd name="T54" fmla="*/ 1387 w 2857"/>
                  <a:gd name="T55" fmla="*/ 6 h 1726"/>
                  <a:gd name="T56" fmla="*/ 1407 w 2857"/>
                  <a:gd name="T57" fmla="*/ 2 h 1726"/>
                  <a:gd name="T58" fmla="*/ 1428 w 2857"/>
                  <a:gd name="T59"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6">
                    <a:moveTo>
                      <a:pt x="1428" y="0"/>
                    </a:moveTo>
                    <a:lnTo>
                      <a:pt x="1450" y="2"/>
                    </a:lnTo>
                    <a:lnTo>
                      <a:pt x="1469" y="6"/>
                    </a:lnTo>
                    <a:lnTo>
                      <a:pt x="1486" y="14"/>
                    </a:lnTo>
                    <a:lnTo>
                      <a:pt x="2826" y="816"/>
                    </a:lnTo>
                    <a:lnTo>
                      <a:pt x="2844" y="831"/>
                    </a:lnTo>
                    <a:lnTo>
                      <a:pt x="2853" y="847"/>
                    </a:lnTo>
                    <a:lnTo>
                      <a:pt x="2857" y="864"/>
                    </a:lnTo>
                    <a:lnTo>
                      <a:pt x="2853" y="879"/>
                    </a:lnTo>
                    <a:lnTo>
                      <a:pt x="2844" y="895"/>
                    </a:lnTo>
                    <a:lnTo>
                      <a:pt x="2826" y="910"/>
                    </a:lnTo>
                    <a:lnTo>
                      <a:pt x="1486" y="1712"/>
                    </a:lnTo>
                    <a:lnTo>
                      <a:pt x="1469" y="1721"/>
                    </a:lnTo>
                    <a:lnTo>
                      <a:pt x="1450" y="1724"/>
                    </a:lnTo>
                    <a:lnTo>
                      <a:pt x="1428" y="1726"/>
                    </a:lnTo>
                    <a:lnTo>
                      <a:pt x="1407" y="1724"/>
                    </a:lnTo>
                    <a:lnTo>
                      <a:pt x="1387" y="1721"/>
                    </a:lnTo>
                    <a:lnTo>
                      <a:pt x="1371" y="1712"/>
                    </a:lnTo>
                    <a:lnTo>
                      <a:pt x="31" y="910"/>
                    </a:lnTo>
                    <a:lnTo>
                      <a:pt x="16" y="897"/>
                    </a:lnTo>
                    <a:lnTo>
                      <a:pt x="5" y="884"/>
                    </a:lnTo>
                    <a:lnTo>
                      <a:pt x="0" y="870"/>
                    </a:lnTo>
                    <a:lnTo>
                      <a:pt x="0" y="856"/>
                    </a:lnTo>
                    <a:lnTo>
                      <a:pt x="5" y="842"/>
                    </a:lnTo>
                    <a:lnTo>
                      <a:pt x="16" y="829"/>
                    </a:lnTo>
                    <a:lnTo>
                      <a:pt x="31" y="816"/>
                    </a:lnTo>
                    <a:lnTo>
                      <a:pt x="1371" y="14"/>
                    </a:lnTo>
                    <a:lnTo>
                      <a:pt x="1387" y="6"/>
                    </a:lnTo>
                    <a:lnTo>
                      <a:pt x="1407" y="2"/>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89" name="Freeform 15">
                <a:extLst>
                  <a:ext uri="{FF2B5EF4-FFF2-40B4-BE49-F238E27FC236}">
                    <a16:creationId xmlns:a16="http://schemas.microsoft.com/office/drawing/2014/main" id="{A1988989-C877-2449-8486-8B906FFB7F9A}"/>
                  </a:ext>
                </a:extLst>
              </p:cNvPr>
              <p:cNvSpPr>
                <a:spLocks/>
              </p:cNvSpPr>
              <p:nvPr/>
            </p:nvSpPr>
            <p:spPr bwMode="auto">
              <a:xfrm>
                <a:off x="822254" y="3304994"/>
                <a:ext cx="888897" cy="534063"/>
              </a:xfrm>
              <a:custGeom>
                <a:avLst/>
                <a:gdLst>
                  <a:gd name="T0" fmla="*/ 1228 w 2455"/>
                  <a:gd name="T1" fmla="*/ 0 h 1474"/>
                  <a:gd name="T2" fmla="*/ 2455 w 2455"/>
                  <a:gd name="T3" fmla="*/ 736 h 1474"/>
                  <a:gd name="T4" fmla="*/ 1228 w 2455"/>
                  <a:gd name="T5" fmla="*/ 1474 h 1474"/>
                  <a:gd name="T6" fmla="*/ 0 w 2455"/>
                  <a:gd name="T7" fmla="*/ 736 h 1474"/>
                  <a:gd name="T8" fmla="*/ 1228 w 2455"/>
                  <a:gd name="T9" fmla="*/ 0 h 1474"/>
                </a:gdLst>
                <a:ahLst/>
                <a:cxnLst>
                  <a:cxn ang="0">
                    <a:pos x="T0" y="T1"/>
                  </a:cxn>
                  <a:cxn ang="0">
                    <a:pos x="T2" y="T3"/>
                  </a:cxn>
                  <a:cxn ang="0">
                    <a:pos x="T4" y="T5"/>
                  </a:cxn>
                  <a:cxn ang="0">
                    <a:pos x="T6" y="T7"/>
                  </a:cxn>
                  <a:cxn ang="0">
                    <a:pos x="T8" y="T9"/>
                  </a:cxn>
                </a:cxnLst>
                <a:rect l="0" t="0" r="r" b="b"/>
                <a:pathLst>
                  <a:path w="2455" h="1474">
                    <a:moveTo>
                      <a:pt x="1228" y="0"/>
                    </a:moveTo>
                    <a:lnTo>
                      <a:pt x="2455" y="736"/>
                    </a:lnTo>
                    <a:lnTo>
                      <a:pt x="1228" y="1474"/>
                    </a:lnTo>
                    <a:lnTo>
                      <a:pt x="0" y="736"/>
                    </a:lnTo>
                    <a:lnTo>
                      <a:pt x="1228"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90" name="Freeform 16">
                <a:extLst>
                  <a:ext uri="{FF2B5EF4-FFF2-40B4-BE49-F238E27FC236}">
                    <a16:creationId xmlns:a16="http://schemas.microsoft.com/office/drawing/2014/main" id="{F819C1C2-3B1A-3E41-990C-5FA504EADAD7}"/>
                  </a:ext>
                </a:extLst>
              </p:cNvPr>
              <p:cNvSpPr>
                <a:spLocks/>
              </p:cNvSpPr>
              <p:nvPr/>
            </p:nvSpPr>
            <p:spPr bwMode="auto">
              <a:xfrm>
                <a:off x="887428" y="3343011"/>
                <a:ext cx="552167" cy="333110"/>
              </a:xfrm>
              <a:custGeom>
                <a:avLst/>
                <a:gdLst>
                  <a:gd name="T0" fmla="*/ 1227 w 1528"/>
                  <a:gd name="T1" fmla="*/ 0 h 916"/>
                  <a:gd name="T2" fmla="*/ 1528 w 1528"/>
                  <a:gd name="T3" fmla="*/ 180 h 916"/>
                  <a:gd name="T4" fmla="*/ 299 w 1528"/>
                  <a:gd name="T5" fmla="*/ 916 h 916"/>
                  <a:gd name="T6" fmla="*/ 0 w 1528"/>
                  <a:gd name="T7" fmla="*/ 736 h 916"/>
                  <a:gd name="T8" fmla="*/ 1227 w 1528"/>
                  <a:gd name="T9" fmla="*/ 0 h 916"/>
                </a:gdLst>
                <a:ahLst/>
                <a:cxnLst>
                  <a:cxn ang="0">
                    <a:pos x="T0" y="T1"/>
                  </a:cxn>
                  <a:cxn ang="0">
                    <a:pos x="T2" y="T3"/>
                  </a:cxn>
                  <a:cxn ang="0">
                    <a:pos x="T4" y="T5"/>
                  </a:cxn>
                  <a:cxn ang="0">
                    <a:pos x="T6" y="T7"/>
                  </a:cxn>
                  <a:cxn ang="0">
                    <a:pos x="T8" y="T9"/>
                  </a:cxn>
                </a:cxnLst>
                <a:rect l="0" t="0" r="r" b="b"/>
                <a:pathLst>
                  <a:path w="1528" h="916">
                    <a:moveTo>
                      <a:pt x="1227" y="0"/>
                    </a:moveTo>
                    <a:lnTo>
                      <a:pt x="1528" y="180"/>
                    </a:lnTo>
                    <a:lnTo>
                      <a:pt x="299" y="916"/>
                    </a:lnTo>
                    <a:lnTo>
                      <a:pt x="0" y="736"/>
                    </a:lnTo>
                    <a:lnTo>
                      <a:pt x="1227"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91" name="Freeform 17">
                <a:extLst>
                  <a:ext uri="{FF2B5EF4-FFF2-40B4-BE49-F238E27FC236}">
                    <a16:creationId xmlns:a16="http://schemas.microsoft.com/office/drawing/2014/main" id="{C83167F3-3A26-3C46-A863-9B26CFE8C710}"/>
                  </a:ext>
                </a:extLst>
              </p:cNvPr>
              <p:cNvSpPr>
                <a:spLocks/>
              </p:cNvSpPr>
              <p:nvPr/>
            </p:nvSpPr>
            <p:spPr bwMode="auto">
              <a:xfrm>
                <a:off x="1053983" y="3440772"/>
                <a:ext cx="546735" cy="334921"/>
              </a:xfrm>
              <a:custGeom>
                <a:avLst/>
                <a:gdLst>
                  <a:gd name="T0" fmla="*/ 1213 w 1513"/>
                  <a:gd name="T1" fmla="*/ 0 h 923"/>
                  <a:gd name="T2" fmla="*/ 1513 w 1513"/>
                  <a:gd name="T3" fmla="*/ 180 h 923"/>
                  <a:gd name="T4" fmla="*/ 295 w 1513"/>
                  <a:gd name="T5" fmla="*/ 923 h 923"/>
                  <a:gd name="T6" fmla="*/ 0 w 1513"/>
                  <a:gd name="T7" fmla="*/ 745 h 923"/>
                  <a:gd name="T8" fmla="*/ 1213 w 1513"/>
                  <a:gd name="T9" fmla="*/ 0 h 923"/>
                </a:gdLst>
                <a:ahLst/>
                <a:cxnLst>
                  <a:cxn ang="0">
                    <a:pos x="T0" y="T1"/>
                  </a:cxn>
                  <a:cxn ang="0">
                    <a:pos x="T2" y="T3"/>
                  </a:cxn>
                  <a:cxn ang="0">
                    <a:pos x="T4" y="T5"/>
                  </a:cxn>
                  <a:cxn ang="0">
                    <a:pos x="T6" y="T7"/>
                  </a:cxn>
                  <a:cxn ang="0">
                    <a:pos x="T8" y="T9"/>
                  </a:cxn>
                </a:cxnLst>
                <a:rect l="0" t="0" r="r" b="b"/>
                <a:pathLst>
                  <a:path w="1513" h="923">
                    <a:moveTo>
                      <a:pt x="1213" y="0"/>
                    </a:moveTo>
                    <a:lnTo>
                      <a:pt x="1513" y="180"/>
                    </a:lnTo>
                    <a:lnTo>
                      <a:pt x="295" y="923"/>
                    </a:lnTo>
                    <a:lnTo>
                      <a:pt x="0" y="745"/>
                    </a:lnTo>
                    <a:lnTo>
                      <a:pt x="1213"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92" name="Freeform 18">
                <a:extLst>
                  <a:ext uri="{FF2B5EF4-FFF2-40B4-BE49-F238E27FC236}">
                    <a16:creationId xmlns:a16="http://schemas.microsoft.com/office/drawing/2014/main" id="{5A53ECEB-0F5D-0440-A01E-89DFE8EA39EB}"/>
                  </a:ext>
                </a:extLst>
              </p:cNvPr>
              <p:cNvSpPr>
                <a:spLocks/>
              </p:cNvSpPr>
              <p:nvPr/>
            </p:nvSpPr>
            <p:spPr bwMode="auto">
              <a:xfrm>
                <a:off x="1099242" y="3364736"/>
                <a:ext cx="510527" cy="307765"/>
              </a:xfrm>
              <a:custGeom>
                <a:avLst/>
                <a:gdLst>
                  <a:gd name="T0" fmla="*/ 184 w 1412"/>
                  <a:gd name="T1" fmla="*/ 0 h 847"/>
                  <a:gd name="T2" fmla="*/ 1412 w 1412"/>
                  <a:gd name="T3" fmla="*/ 737 h 847"/>
                  <a:gd name="T4" fmla="*/ 1227 w 1412"/>
                  <a:gd name="T5" fmla="*/ 847 h 847"/>
                  <a:gd name="T6" fmla="*/ 0 w 1412"/>
                  <a:gd name="T7" fmla="*/ 111 h 847"/>
                  <a:gd name="T8" fmla="*/ 184 w 1412"/>
                  <a:gd name="T9" fmla="*/ 0 h 847"/>
                </a:gdLst>
                <a:ahLst/>
                <a:cxnLst>
                  <a:cxn ang="0">
                    <a:pos x="T0" y="T1"/>
                  </a:cxn>
                  <a:cxn ang="0">
                    <a:pos x="T2" y="T3"/>
                  </a:cxn>
                  <a:cxn ang="0">
                    <a:pos x="T4" y="T5"/>
                  </a:cxn>
                  <a:cxn ang="0">
                    <a:pos x="T6" y="T7"/>
                  </a:cxn>
                  <a:cxn ang="0">
                    <a:pos x="T8" y="T9"/>
                  </a:cxn>
                </a:cxnLst>
                <a:rect l="0" t="0" r="r" b="b"/>
                <a:pathLst>
                  <a:path w="1412" h="847">
                    <a:moveTo>
                      <a:pt x="184" y="0"/>
                    </a:moveTo>
                    <a:lnTo>
                      <a:pt x="1412" y="737"/>
                    </a:lnTo>
                    <a:lnTo>
                      <a:pt x="1227" y="847"/>
                    </a:lnTo>
                    <a:lnTo>
                      <a:pt x="0" y="111"/>
                    </a:lnTo>
                    <a:lnTo>
                      <a:pt x="184"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93" name="Freeform 19">
                <a:extLst>
                  <a:ext uri="{FF2B5EF4-FFF2-40B4-BE49-F238E27FC236}">
                    <a16:creationId xmlns:a16="http://schemas.microsoft.com/office/drawing/2014/main" id="{07D5E1B7-4E5E-DA4C-BE67-275B60B44F37}"/>
                  </a:ext>
                </a:extLst>
              </p:cNvPr>
              <p:cNvSpPr>
                <a:spLocks/>
              </p:cNvSpPr>
              <p:nvPr/>
            </p:nvSpPr>
            <p:spPr bwMode="auto">
              <a:xfrm>
                <a:off x="749839" y="3008091"/>
                <a:ext cx="1033728" cy="624582"/>
              </a:xfrm>
              <a:custGeom>
                <a:avLst/>
                <a:gdLst>
                  <a:gd name="T0" fmla="*/ 1428 w 2857"/>
                  <a:gd name="T1" fmla="*/ 0 h 1725"/>
                  <a:gd name="T2" fmla="*/ 1450 w 2857"/>
                  <a:gd name="T3" fmla="*/ 1 h 1725"/>
                  <a:gd name="T4" fmla="*/ 1469 w 2857"/>
                  <a:gd name="T5" fmla="*/ 4 h 1725"/>
                  <a:gd name="T6" fmla="*/ 1486 w 2857"/>
                  <a:gd name="T7" fmla="*/ 12 h 1725"/>
                  <a:gd name="T8" fmla="*/ 2826 w 2857"/>
                  <a:gd name="T9" fmla="*/ 816 h 1725"/>
                  <a:gd name="T10" fmla="*/ 2844 w 2857"/>
                  <a:gd name="T11" fmla="*/ 830 h 1725"/>
                  <a:gd name="T12" fmla="*/ 2853 w 2857"/>
                  <a:gd name="T13" fmla="*/ 846 h 1725"/>
                  <a:gd name="T14" fmla="*/ 2857 w 2857"/>
                  <a:gd name="T15" fmla="*/ 862 h 1725"/>
                  <a:gd name="T16" fmla="*/ 2853 w 2857"/>
                  <a:gd name="T17" fmla="*/ 879 h 1725"/>
                  <a:gd name="T18" fmla="*/ 2844 w 2857"/>
                  <a:gd name="T19" fmla="*/ 894 h 1725"/>
                  <a:gd name="T20" fmla="*/ 2826 w 2857"/>
                  <a:gd name="T21" fmla="*/ 908 h 1725"/>
                  <a:gd name="T22" fmla="*/ 1486 w 2857"/>
                  <a:gd name="T23" fmla="*/ 1712 h 1725"/>
                  <a:gd name="T24" fmla="*/ 1469 w 2857"/>
                  <a:gd name="T25" fmla="*/ 1719 h 1725"/>
                  <a:gd name="T26" fmla="*/ 1450 w 2857"/>
                  <a:gd name="T27" fmla="*/ 1724 h 1725"/>
                  <a:gd name="T28" fmla="*/ 1428 w 2857"/>
                  <a:gd name="T29" fmla="*/ 1725 h 1725"/>
                  <a:gd name="T30" fmla="*/ 1407 w 2857"/>
                  <a:gd name="T31" fmla="*/ 1724 h 1725"/>
                  <a:gd name="T32" fmla="*/ 1387 w 2857"/>
                  <a:gd name="T33" fmla="*/ 1719 h 1725"/>
                  <a:gd name="T34" fmla="*/ 1371 w 2857"/>
                  <a:gd name="T35" fmla="*/ 1712 h 1725"/>
                  <a:gd name="T36" fmla="*/ 31 w 2857"/>
                  <a:gd name="T37" fmla="*/ 908 h 1725"/>
                  <a:gd name="T38" fmla="*/ 16 w 2857"/>
                  <a:gd name="T39" fmla="*/ 897 h 1725"/>
                  <a:gd name="T40" fmla="*/ 5 w 2857"/>
                  <a:gd name="T41" fmla="*/ 883 h 1725"/>
                  <a:gd name="T42" fmla="*/ 0 w 2857"/>
                  <a:gd name="T43" fmla="*/ 869 h 1725"/>
                  <a:gd name="T44" fmla="*/ 0 w 2857"/>
                  <a:gd name="T45" fmla="*/ 854 h 1725"/>
                  <a:gd name="T46" fmla="*/ 5 w 2857"/>
                  <a:gd name="T47" fmla="*/ 841 h 1725"/>
                  <a:gd name="T48" fmla="*/ 16 w 2857"/>
                  <a:gd name="T49" fmla="*/ 828 h 1725"/>
                  <a:gd name="T50" fmla="*/ 31 w 2857"/>
                  <a:gd name="T51" fmla="*/ 816 h 1725"/>
                  <a:gd name="T52" fmla="*/ 1371 w 2857"/>
                  <a:gd name="T53" fmla="*/ 12 h 1725"/>
                  <a:gd name="T54" fmla="*/ 1387 w 2857"/>
                  <a:gd name="T55" fmla="*/ 4 h 1725"/>
                  <a:gd name="T56" fmla="*/ 1407 w 2857"/>
                  <a:gd name="T57" fmla="*/ 1 h 1725"/>
                  <a:gd name="T58" fmla="*/ 1428 w 2857"/>
                  <a:gd name="T59"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5">
                    <a:moveTo>
                      <a:pt x="1428" y="0"/>
                    </a:moveTo>
                    <a:lnTo>
                      <a:pt x="1450" y="1"/>
                    </a:lnTo>
                    <a:lnTo>
                      <a:pt x="1469" y="4"/>
                    </a:lnTo>
                    <a:lnTo>
                      <a:pt x="1486" y="12"/>
                    </a:lnTo>
                    <a:lnTo>
                      <a:pt x="2826" y="816"/>
                    </a:lnTo>
                    <a:lnTo>
                      <a:pt x="2844" y="830"/>
                    </a:lnTo>
                    <a:lnTo>
                      <a:pt x="2853" y="846"/>
                    </a:lnTo>
                    <a:lnTo>
                      <a:pt x="2857" y="862"/>
                    </a:lnTo>
                    <a:lnTo>
                      <a:pt x="2853" y="879"/>
                    </a:lnTo>
                    <a:lnTo>
                      <a:pt x="2844" y="894"/>
                    </a:lnTo>
                    <a:lnTo>
                      <a:pt x="2826" y="908"/>
                    </a:lnTo>
                    <a:lnTo>
                      <a:pt x="1486" y="1712"/>
                    </a:lnTo>
                    <a:lnTo>
                      <a:pt x="1469" y="1719"/>
                    </a:lnTo>
                    <a:lnTo>
                      <a:pt x="1450" y="1724"/>
                    </a:lnTo>
                    <a:lnTo>
                      <a:pt x="1428" y="1725"/>
                    </a:lnTo>
                    <a:lnTo>
                      <a:pt x="1407" y="1724"/>
                    </a:lnTo>
                    <a:lnTo>
                      <a:pt x="1387" y="1719"/>
                    </a:lnTo>
                    <a:lnTo>
                      <a:pt x="1371" y="1712"/>
                    </a:lnTo>
                    <a:lnTo>
                      <a:pt x="31" y="908"/>
                    </a:lnTo>
                    <a:lnTo>
                      <a:pt x="16" y="897"/>
                    </a:lnTo>
                    <a:lnTo>
                      <a:pt x="5" y="883"/>
                    </a:lnTo>
                    <a:lnTo>
                      <a:pt x="0" y="869"/>
                    </a:lnTo>
                    <a:lnTo>
                      <a:pt x="0" y="854"/>
                    </a:lnTo>
                    <a:lnTo>
                      <a:pt x="5" y="841"/>
                    </a:lnTo>
                    <a:lnTo>
                      <a:pt x="16" y="828"/>
                    </a:lnTo>
                    <a:lnTo>
                      <a:pt x="31" y="816"/>
                    </a:lnTo>
                    <a:lnTo>
                      <a:pt x="1371" y="12"/>
                    </a:lnTo>
                    <a:lnTo>
                      <a:pt x="1387" y="4"/>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94" name="Freeform 20">
                <a:extLst>
                  <a:ext uri="{FF2B5EF4-FFF2-40B4-BE49-F238E27FC236}">
                    <a16:creationId xmlns:a16="http://schemas.microsoft.com/office/drawing/2014/main" id="{7C118A9E-1A87-0F4F-82EF-4D0FE3E29CF4}"/>
                  </a:ext>
                </a:extLst>
              </p:cNvPr>
              <p:cNvSpPr>
                <a:spLocks/>
              </p:cNvSpPr>
              <p:nvPr/>
            </p:nvSpPr>
            <p:spPr bwMode="auto">
              <a:xfrm>
                <a:off x="822254" y="3053350"/>
                <a:ext cx="888897" cy="534063"/>
              </a:xfrm>
              <a:custGeom>
                <a:avLst/>
                <a:gdLst>
                  <a:gd name="T0" fmla="*/ 1228 w 2455"/>
                  <a:gd name="T1" fmla="*/ 0 h 1473"/>
                  <a:gd name="T2" fmla="*/ 2455 w 2455"/>
                  <a:gd name="T3" fmla="*/ 737 h 1473"/>
                  <a:gd name="T4" fmla="*/ 1228 w 2455"/>
                  <a:gd name="T5" fmla="*/ 1473 h 1473"/>
                  <a:gd name="T6" fmla="*/ 0 w 2455"/>
                  <a:gd name="T7" fmla="*/ 737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7"/>
                    </a:lnTo>
                    <a:lnTo>
                      <a:pt x="1228" y="1473"/>
                    </a:lnTo>
                    <a:lnTo>
                      <a:pt x="0" y="737"/>
                    </a:lnTo>
                    <a:lnTo>
                      <a:pt x="1228"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95" name="Freeform 21">
                <a:extLst>
                  <a:ext uri="{FF2B5EF4-FFF2-40B4-BE49-F238E27FC236}">
                    <a16:creationId xmlns:a16="http://schemas.microsoft.com/office/drawing/2014/main" id="{73C3FE2E-E391-A846-B54F-66A4D456669C}"/>
                  </a:ext>
                </a:extLst>
              </p:cNvPr>
              <p:cNvSpPr>
                <a:spLocks/>
              </p:cNvSpPr>
              <p:nvPr/>
            </p:nvSpPr>
            <p:spPr bwMode="auto">
              <a:xfrm>
                <a:off x="1160795" y="3053350"/>
                <a:ext cx="550356" cy="459837"/>
              </a:xfrm>
              <a:custGeom>
                <a:avLst/>
                <a:gdLst>
                  <a:gd name="T0" fmla="*/ 290 w 1517"/>
                  <a:gd name="T1" fmla="*/ 0 h 1271"/>
                  <a:gd name="T2" fmla="*/ 1517 w 1517"/>
                  <a:gd name="T3" fmla="*/ 737 h 1271"/>
                  <a:gd name="T4" fmla="*/ 627 w 1517"/>
                  <a:gd name="T5" fmla="*/ 1271 h 1271"/>
                  <a:gd name="T6" fmla="*/ 603 w 1517"/>
                  <a:gd name="T7" fmla="*/ 1241 h 1271"/>
                  <a:gd name="T8" fmla="*/ 586 w 1517"/>
                  <a:gd name="T9" fmla="*/ 1212 h 1271"/>
                  <a:gd name="T10" fmla="*/ 577 w 1517"/>
                  <a:gd name="T11" fmla="*/ 1182 h 1271"/>
                  <a:gd name="T12" fmla="*/ 572 w 1517"/>
                  <a:gd name="T13" fmla="*/ 1151 h 1271"/>
                  <a:gd name="T14" fmla="*/ 572 w 1517"/>
                  <a:gd name="T15" fmla="*/ 1120 h 1271"/>
                  <a:gd name="T16" fmla="*/ 574 w 1517"/>
                  <a:gd name="T17" fmla="*/ 1090 h 1271"/>
                  <a:gd name="T18" fmla="*/ 580 w 1517"/>
                  <a:gd name="T19" fmla="*/ 1058 h 1271"/>
                  <a:gd name="T20" fmla="*/ 587 w 1517"/>
                  <a:gd name="T21" fmla="*/ 1027 h 1271"/>
                  <a:gd name="T22" fmla="*/ 595 w 1517"/>
                  <a:gd name="T23" fmla="*/ 995 h 1271"/>
                  <a:gd name="T24" fmla="*/ 601 w 1517"/>
                  <a:gd name="T25" fmla="*/ 964 h 1271"/>
                  <a:gd name="T26" fmla="*/ 606 w 1517"/>
                  <a:gd name="T27" fmla="*/ 932 h 1271"/>
                  <a:gd name="T28" fmla="*/ 608 w 1517"/>
                  <a:gd name="T29" fmla="*/ 901 h 1271"/>
                  <a:gd name="T30" fmla="*/ 606 w 1517"/>
                  <a:gd name="T31" fmla="*/ 871 h 1271"/>
                  <a:gd name="T32" fmla="*/ 600 w 1517"/>
                  <a:gd name="T33" fmla="*/ 839 h 1271"/>
                  <a:gd name="T34" fmla="*/ 590 w 1517"/>
                  <a:gd name="T35" fmla="*/ 819 h 1271"/>
                  <a:gd name="T36" fmla="*/ 574 w 1517"/>
                  <a:gd name="T37" fmla="*/ 797 h 1271"/>
                  <a:gd name="T38" fmla="*/ 556 w 1517"/>
                  <a:gd name="T39" fmla="*/ 776 h 1271"/>
                  <a:gd name="T40" fmla="*/ 532 w 1517"/>
                  <a:gd name="T41" fmla="*/ 754 h 1271"/>
                  <a:gd name="T42" fmla="*/ 515 w 1517"/>
                  <a:gd name="T43" fmla="*/ 737 h 1271"/>
                  <a:gd name="T44" fmla="*/ 498 w 1517"/>
                  <a:gd name="T45" fmla="*/ 718 h 1271"/>
                  <a:gd name="T46" fmla="*/ 483 w 1517"/>
                  <a:gd name="T47" fmla="*/ 700 h 1271"/>
                  <a:gd name="T48" fmla="*/ 471 w 1517"/>
                  <a:gd name="T49" fmla="*/ 681 h 1271"/>
                  <a:gd name="T50" fmla="*/ 465 w 1517"/>
                  <a:gd name="T51" fmla="*/ 660 h 1271"/>
                  <a:gd name="T52" fmla="*/ 465 w 1517"/>
                  <a:gd name="T53" fmla="*/ 639 h 1271"/>
                  <a:gd name="T54" fmla="*/ 470 w 1517"/>
                  <a:gd name="T55" fmla="*/ 617 h 1271"/>
                  <a:gd name="T56" fmla="*/ 479 w 1517"/>
                  <a:gd name="T57" fmla="*/ 596 h 1271"/>
                  <a:gd name="T58" fmla="*/ 490 w 1517"/>
                  <a:gd name="T59" fmla="*/ 575 h 1271"/>
                  <a:gd name="T60" fmla="*/ 502 w 1517"/>
                  <a:gd name="T61" fmla="*/ 554 h 1271"/>
                  <a:gd name="T62" fmla="*/ 511 w 1517"/>
                  <a:gd name="T63" fmla="*/ 533 h 1271"/>
                  <a:gd name="T64" fmla="*/ 519 w 1517"/>
                  <a:gd name="T65" fmla="*/ 512 h 1271"/>
                  <a:gd name="T66" fmla="*/ 521 w 1517"/>
                  <a:gd name="T67" fmla="*/ 490 h 1271"/>
                  <a:gd name="T68" fmla="*/ 517 w 1517"/>
                  <a:gd name="T69" fmla="*/ 467 h 1271"/>
                  <a:gd name="T70" fmla="*/ 503 w 1517"/>
                  <a:gd name="T71" fmla="*/ 439 h 1271"/>
                  <a:gd name="T72" fmla="*/ 482 w 1517"/>
                  <a:gd name="T73" fmla="*/ 410 h 1271"/>
                  <a:gd name="T74" fmla="*/ 454 w 1517"/>
                  <a:gd name="T75" fmla="*/ 384 h 1271"/>
                  <a:gd name="T76" fmla="*/ 422 w 1517"/>
                  <a:gd name="T77" fmla="*/ 357 h 1271"/>
                  <a:gd name="T78" fmla="*/ 384 w 1517"/>
                  <a:gd name="T79" fmla="*/ 332 h 1271"/>
                  <a:gd name="T80" fmla="*/ 344 w 1517"/>
                  <a:gd name="T81" fmla="*/ 306 h 1271"/>
                  <a:gd name="T82" fmla="*/ 301 w 1517"/>
                  <a:gd name="T83" fmla="*/ 283 h 1271"/>
                  <a:gd name="T84" fmla="*/ 257 w 1517"/>
                  <a:gd name="T85" fmla="*/ 261 h 1271"/>
                  <a:gd name="T86" fmla="*/ 213 w 1517"/>
                  <a:gd name="T87" fmla="*/ 242 h 1271"/>
                  <a:gd name="T88" fmla="*/ 170 w 1517"/>
                  <a:gd name="T89" fmla="*/ 223 h 1271"/>
                  <a:gd name="T90" fmla="*/ 128 w 1517"/>
                  <a:gd name="T91" fmla="*/ 207 h 1271"/>
                  <a:gd name="T92" fmla="*/ 91 w 1517"/>
                  <a:gd name="T93" fmla="*/ 192 h 1271"/>
                  <a:gd name="T94" fmla="*/ 78 w 1517"/>
                  <a:gd name="T95" fmla="*/ 190 h 1271"/>
                  <a:gd name="T96" fmla="*/ 63 w 1517"/>
                  <a:gd name="T97" fmla="*/ 186 h 1271"/>
                  <a:gd name="T98" fmla="*/ 43 w 1517"/>
                  <a:gd name="T99" fmla="*/ 183 h 1271"/>
                  <a:gd name="T100" fmla="*/ 22 w 1517"/>
                  <a:gd name="T101" fmla="*/ 178 h 1271"/>
                  <a:gd name="T102" fmla="*/ 0 w 1517"/>
                  <a:gd name="T103" fmla="*/ 174 h 1271"/>
                  <a:gd name="T104" fmla="*/ 290 w 1517"/>
                  <a:gd name="T105"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7" h="1271">
                    <a:moveTo>
                      <a:pt x="290" y="0"/>
                    </a:moveTo>
                    <a:lnTo>
                      <a:pt x="1517" y="737"/>
                    </a:lnTo>
                    <a:lnTo>
                      <a:pt x="627" y="1271"/>
                    </a:lnTo>
                    <a:lnTo>
                      <a:pt x="603" y="1241"/>
                    </a:lnTo>
                    <a:lnTo>
                      <a:pt x="586" y="1212"/>
                    </a:lnTo>
                    <a:lnTo>
                      <a:pt x="577" y="1182"/>
                    </a:lnTo>
                    <a:lnTo>
                      <a:pt x="572" y="1151"/>
                    </a:lnTo>
                    <a:lnTo>
                      <a:pt x="572" y="1120"/>
                    </a:lnTo>
                    <a:lnTo>
                      <a:pt x="574" y="1090"/>
                    </a:lnTo>
                    <a:lnTo>
                      <a:pt x="580" y="1058"/>
                    </a:lnTo>
                    <a:lnTo>
                      <a:pt x="587" y="1027"/>
                    </a:lnTo>
                    <a:lnTo>
                      <a:pt x="595" y="995"/>
                    </a:lnTo>
                    <a:lnTo>
                      <a:pt x="601" y="964"/>
                    </a:lnTo>
                    <a:lnTo>
                      <a:pt x="606" y="932"/>
                    </a:lnTo>
                    <a:lnTo>
                      <a:pt x="608" y="901"/>
                    </a:lnTo>
                    <a:lnTo>
                      <a:pt x="606" y="871"/>
                    </a:lnTo>
                    <a:lnTo>
                      <a:pt x="600" y="839"/>
                    </a:lnTo>
                    <a:lnTo>
                      <a:pt x="590" y="819"/>
                    </a:lnTo>
                    <a:lnTo>
                      <a:pt x="574" y="797"/>
                    </a:lnTo>
                    <a:lnTo>
                      <a:pt x="556" y="776"/>
                    </a:lnTo>
                    <a:lnTo>
                      <a:pt x="532" y="754"/>
                    </a:lnTo>
                    <a:lnTo>
                      <a:pt x="515" y="737"/>
                    </a:lnTo>
                    <a:lnTo>
                      <a:pt x="498" y="718"/>
                    </a:lnTo>
                    <a:lnTo>
                      <a:pt x="483" y="700"/>
                    </a:lnTo>
                    <a:lnTo>
                      <a:pt x="471" y="681"/>
                    </a:lnTo>
                    <a:lnTo>
                      <a:pt x="465" y="660"/>
                    </a:lnTo>
                    <a:lnTo>
                      <a:pt x="465" y="639"/>
                    </a:lnTo>
                    <a:lnTo>
                      <a:pt x="470" y="617"/>
                    </a:lnTo>
                    <a:lnTo>
                      <a:pt x="479" y="596"/>
                    </a:lnTo>
                    <a:lnTo>
                      <a:pt x="490" y="575"/>
                    </a:lnTo>
                    <a:lnTo>
                      <a:pt x="502" y="554"/>
                    </a:lnTo>
                    <a:lnTo>
                      <a:pt x="511" y="533"/>
                    </a:lnTo>
                    <a:lnTo>
                      <a:pt x="519" y="512"/>
                    </a:lnTo>
                    <a:lnTo>
                      <a:pt x="521" y="490"/>
                    </a:lnTo>
                    <a:lnTo>
                      <a:pt x="517" y="467"/>
                    </a:lnTo>
                    <a:lnTo>
                      <a:pt x="503" y="439"/>
                    </a:lnTo>
                    <a:lnTo>
                      <a:pt x="482" y="410"/>
                    </a:lnTo>
                    <a:lnTo>
                      <a:pt x="454" y="384"/>
                    </a:lnTo>
                    <a:lnTo>
                      <a:pt x="422" y="357"/>
                    </a:lnTo>
                    <a:lnTo>
                      <a:pt x="384" y="332"/>
                    </a:lnTo>
                    <a:lnTo>
                      <a:pt x="344" y="306"/>
                    </a:lnTo>
                    <a:lnTo>
                      <a:pt x="301" y="283"/>
                    </a:lnTo>
                    <a:lnTo>
                      <a:pt x="257" y="261"/>
                    </a:lnTo>
                    <a:lnTo>
                      <a:pt x="213" y="242"/>
                    </a:lnTo>
                    <a:lnTo>
                      <a:pt x="170" y="223"/>
                    </a:lnTo>
                    <a:lnTo>
                      <a:pt x="128" y="207"/>
                    </a:lnTo>
                    <a:lnTo>
                      <a:pt x="91" y="192"/>
                    </a:lnTo>
                    <a:lnTo>
                      <a:pt x="78" y="190"/>
                    </a:lnTo>
                    <a:lnTo>
                      <a:pt x="63" y="186"/>
                    </a:lnTo>
                    <a:lnTo>
                      <a:pt x="43" y="183"/>
                    </a:lnTo>
                    <a:lnTo>
                      <a:pt x="22" y="178"/>
                    </a:lnTo>
                    <a:lnTo>
                      <a:pt x="0" y="174"/>
                    </a:lnTo>
                    <a:lnTo>
                      <a:pt x="290" y="0"/>
                    </a:lnTo>
                    <a:close/>
                  </a:path>
                </a:pathLst>
              </a:custGeom>
              <a:solidFill>
                <a:srgbClr val="377A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96" name="Freeform 22">
                <a:extLst>
                  <a:ext uri="{FF2B5EF4-FFF2-40B4-BE49-F238E27FC236}">
                    <a16:creationId xmlns:a16="http://schemas.microsoft.com/office/drawing/2014/main" id="{ACF3D31C-38A7-A945-BC9A-81CD24567AB2}"/>
                  </a:ext>
                </a:extLst>
              </p:cNvPr>
              <p:cNvSpPr>
                <a:spLocks/>
              </p:cNvSpPr>
              <p:nvPr/>
            </p:nvSpPr>
            <p:spPr bwMode="auto">
              <a:xfrm>
                <a:off x="1126398" y="3234388"/>
                <a:ext cx="70605" cy="47070"/>
              </a:xfrm>
              <a:custGeom>
                <a:avLst/>
                <a:gdLst>
                  <a:gd name="T0" fmla="*/ 100 w 197"/>
                  <a:gd name="T1" fmla="*/ 0 h 131"/>
                  <a:gd name="T2" fmla="*/ 126 w 197"/>
                  <a:gd name="T3" fmla="*/ 3 h 131"/>
                  <a:gd name="T4" fmla="*/ 149 w 197"/>
                  <a:gd name="T5" fmla="*/ 9 h 131"/>
                  <a:gd name="T6" fmla="*/ 168 w 197"/>
                  <a:gd name="T7" fmla="*/ 19 h 131"/>
                  <a:gd name="T8" fmla="*/ 183 w 197"/>
                  <a:gd name="T9" fmla="*/ 32 h 131"/>
                  <a:gd name="T10" fmla="*/ 194 w 197"/>
                  <a:gd name="T11" fmla="*/ 47 h 131"/>
                  <a:gd name="T12" fmla="*/ 197 w 197"/>
                  <a:gd name="T13" fmla="*/ 64 h 131"/>
                  <a:gd name="T14" fmla="*/ 195 w 197"/>
                  <a:gd name="T15" fmla="*/ 82 h 131"/>
                  <a:gd name="T16" fmla="*/ 185 w 197"/>
                  <a:gd name="T17" fmla="*/ 99 h 131"/>
                  <a:gd name="T18" fmla="*/ 169 w 197"/>
                  <a:gd name="T19" fmla="*/ 112 h 131"/>
                  <a:gd name="T20" fmla="*/ 148 w 197"/>
                  <a:gd name="T21" fmla="*/ 123 h 131"/>
                  <a:gd name="T22" fmla="*/ 123 w 197"/>
                  <a:gd name="T23" fmla="*/ 129 h 131"/>
                  <a:gd name="T24" fmla="*/ 96 w 197"/>
                  <a:gd name="T25" fmla="*/ 131 h 131"/>
                  <a:gd name="T26" fmla="*/ 69 w 197"/>
                  <a:gd name="T27" fmla="*/ 128 h 131"/>
                  <a:gd name="T28" fmla="*/ 45 w 197"/>
                  <a:gd name="T29" fmla="*/ 121 h 131"/>
                  <a:gd name="T30" fmla="*/ 26 w 197"/>
                  <a:gd name="T31" fmla="*/ 110 h 131"/>
                  <a:gd name="T32" fmla="*/ 11 w 197"/>
                  <a:gd name="T33" fmla="*/ 95 h 131"/>
                  <a:gd name="T34" fmla="*/ 1 w 197"/>
                  <a:gd name="T35" fmla="*/ 78 h 131"/>
                  <a:gd name="T36" fmla="*/ 0 w 197"/>
                  <a:gd name="T37" fmla="*/ 61 h 131"/>
                  <a:gd name="T38" fmla="*/ 5 w 197"/>
                  <a:gd name="T39" fmla="*/ 44 h 131"/>
                  <a:gd name="T40" fmla="*/ 16 w 197"/>
                  <a:gd name="T41" fmla="*/ 30 h 131"/>
                  <a:gd name="T42" fmla="*/ 33 w 197"/>
                  <a:gd name="T43" fmla="*/ 17 h 131"/>
                  <a:gd name="T44" fmla="*/ 52 w 197"/>
                  <a:gd name="T45" fmla="*/ 8 h 131"/>
                  <a:gd name="T46" fmla="*/ 75 w 197"/>
                  <a:gd name="T47" fmla="*/ 2 h 131"/>
                  <a:gd name="T48" fmla="*/ 100 w 197"/>
                  <a:gd name="T4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7" h="131">
                    <a:moveTo>
                      <a:pt x="100" y="0"/>
                    </a:moveTo>
                    <a:lnTo>
                      <a:pt x="126" y="3"/>
                    </a:lnTo>
                    <a:lnTo>
                      <a:pt x="149" y="9"/>
                    </a:lnTo>
                    <a:lnTo>
                      <a:pt x="168" y="19"/>
                    </a:lnTo>
                    <a:lnTo>
                      <a:pt x="183" y="32"/>
                    </a:lnTo>
                    <a:lnTo>
                      <a:pt x="194" y="47"/>
                    </a:lnTo>
                    <a:lnTo>
                      <a:pt x="197" y="64"/>
                    </a:lnTo>
                    <a:lnTo>
                      <a:pt x="195" y="82"/>
                    </a:lnTo>
                    <a:lnTo>
                      <a:pt x="185" y="99"/>
                    </a:lnTo>
                    <a:lnTo>
                      <a:pt x="169" y="112"/>
                    </a:lnTo>
                    <a:lnTo>
                      <a:pt x="148" y="123"/>
                    </a:lnTo>
                    <a:lnTo>
                      <a:pt x="123" y="129"/>
                    </a:lnTo>
                    <a:lnTo>
                      <a:pt x="96" y="131"/>
                    </a:lnTo>
                    <a:lnTo>
                      <a:pt x="69" y="128"/>
                    </a:lnTo>
                    <a:lnTo>
                      <a:pt x="45" y="121"/>
                    </a:lnTo>
                    <a:lnTo>
                      <a:pt x="26" y="110"/>
                    </a:lnTo>
                    <a:lnTo>
                      <a:pt x="11" y="95"/>
                    </a:lnTo>
                    <a:lnTo>
                      <a:pt x="1" y="78"/>
                    </a:lnTo>
                    <a:lnTo>
                      <a:pt x="0" y="61"/>
                    </a:lnTo>
                    <a:lnTo>
                      <a:pt x="5" y="44"/>
                    </a:lnTo>
                    <a:lnTo>
                      <a:pt x="16" y="30"/>
                    </a:lnTo>
                    <a:lnTo>
                      <a:pt x="33" y="17"/>
                    </a:lnTo>
                    <a:lnTo>
                      <a:pt x="52" y="8"/>
                    </a:lnTo>
                    <a:lnTo>
                      <a:pt x="75" y="2"/>
                    </a:lnTo>
                    <a:lnTo>
                      <a:pt x="10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97" name="Freeform 23">
                <a:extLst>
                  <a:ext uri="{FF2B5EF4-FFF2-40B4-BE49-F238E27FC236}">
                    <a16:creationId xmlns:a16="http://schemas.microsoft.com/office/drawing/2014/main" id="{34A6EAEB-DC15-484C-AC17-B414053A84B4}"/>
                  </a:ext>
                </a:extLst>
              </p:cNvPr>
              <p:cNvSpPr>
                <a:spLocks/>
              </p:cNvSpPr>
              <p:nvPr/>
            </p:nvSpPr>
            <p:spPr bwMode="auto">
              <a:xfrm>
                <a:off x="1092000" y="3355684"/>
                <a:ext cx="103192" cy="68794"/>
              </a:xfrm>
              <a:custGeom>
                <a:avLst/>
                <a:gdLst>
                  <a:gd name="T0" fmla="*/ 146 w 286"/>
                  <a:gd name="T1" fmla="*/ 0 h 189"/>
                  <a:gd name="T2" fmla="*/ 177 w 286"/>
                  <a:gd name="T3" fmla="*/ 2 h 189"/>
                  <a:gd name="T4" fmla="*/ 206 w 286"/>
                  <a:gd name="T5" fmla="*/ 9 h 189"/>
                  <a:gd name="T6" fmla="*/ 232 w 286"/>
                  <a:gd name="T7" fmla="*/ 20 h 189"/>
                  <a:gd name="T8" fmla="*/ 254 w 286"/>
                  <a:gd name="T9" fmla="*/ 35 h 189"/>
                  <a:gd name="T10" fmla="*/ 270 w 286"/>
                  <a:gd name="T11" fmla="*/ 52 h 189"/>
                  <a:gd name="T12" fmla="*/ 281 w 286"/>
                  <a:gd name="T13" fmla="*/ 71 h 189"/>
                  <a:gd name="T14" fmla="*/ 286 w 286"/>
                  <a:gd name="T15" fmla="*/ 91 h 189"/>
                  <a:gd name="T16" fmla="*/ 283 w 286"/>
                  <a:gd name="T17" fmla="*/ 114 h 189"/>
                  <a:gd name="T18" fmla="*/ 272 w 286"/>
                  <a:gd name="T19" fmla="*/ 135 h 189"/>
                  <a:gd name="T20" fmla="*/ 255 w 286"/>
                  <a:gd name="T21" fmla="*/ 153 h 189"/>
                  <a:gd name="T22" fmla="*/ 232 w 286"/>
                  <a:gd name="T23" fmla="*/ 169 h 189"/>
                  <a:gd name="T24" fmla="*/ 204 w 286"/>
                  <a:gd name="T25" fmla="*/ 180 h 189"/>
                  <a:gd name="T26" fmla="*/ 173 w 286"/>
                  <a:gd name="T27" fmla="*/ 187 h 189"/>
                  <a:gd name="T28" fmla="*/ 139 w 286"/>
                  <a:gd name="T29" fmla="*/ 189 h 189"/>
                  <a:gd name="T30" fmla="*/ 105 w 286"/>
                  <a:gd name="T31" fmla="*/ 186 h 189"/>
                  <a:gd name="T32" fmla="*/ 73 w 286"/>
                  <a:gd name="T33" fmla="*/ 177 h 189"/>
                  <a:gd name="T34" fmla="*/ 47 w 286"/>
                  <a:gd name="T35" fmla="*/ 165 h 189"/>
                  <a:gd name="T36" fmla="*/ 25 w 286"/>
                  <a:gd name="T37" fmla="*/ 149 h 189"/>
                  <a:gd name="T38" fmla="*/ 9 w 286"/>
                  <a:gd name="T39" fmla="*/ 130 h 189"/>
                  <a:gd name="T40" fmla="*/ 1 w 286"/>
                  <a:gd name="T41" fmla="*/ 110 h 189"/>
                  <a:gd name="T42" fmla="*/ 0 w 286"/>
                  <a:gd name="T43" fmla="*/ 88 h 189"/>
                  <a:gd name="T44" fmla="*/ 4 w 286"/>
                  <a:gd name="T45" fmla="*/ 66 h 189"/>
                  <a:gd name="T46" fmla="*/ 18 w 286"/>
                  <a:gd name="T47" fmla="*/ 47 h 189"/>
                  <a:gd name="T48" fmla="*/ 35 w 286"/>
                  <a:gd name="T49" fmla="*/ 31 h 189"/>
                  <a:gd name="T50" fmla="*/ 58 w 286"/>
                  <a:gd name="T51" fmla="*/ 18 h 189"/>
                  <a:gd name="T52" fmla="*/ 84 w 286"/>
                  <a:gd name="T53" fmla="*/ 7 h 189"/>
                  <a:gd name="T54" fmla="*/ 113 w 286"/>
                  <a:gd name="T55" fmla="*/ 1 h 189"/>
                  <a:gd name="T56" fmla="*/ 146 w 286"/>
                  <a:gd name="T5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189">
                    <a:moveTo>
                      <a:pt x="146" y="0"/>
                    </a:moveTo>
                    <a:lnTo>
                      <a:pt x="177" y="2"/>
                    </a:lnTo>
                    <a:lnTo>
                      <a:pt x="206" y="9"/>
                    </a:lnTo>
                    <a:lnTo>
                      <a:pt x="232" y="20"/>
                    </a:lnTo>
                    <a:lnTo>
                      <a:pt x="254" y="35"/>
                    </a:lnTo>
                    <a:lnTo>
                      <a:pt x="270" y="52"/>
                    </a:lnTo>
                    <a:lnTo>
                      <a:pt x="281" y="71"/>
                    </a:lnTo>
                    <a:lnTo>
                      <a:pt x="286" y="91"/>
                    </a:lnTo>
                    <a:lnTo>
                      <a:pt x="283" y="114"/>
                    </a:lnTo>
                    <a:lnTo>
                      <a:pt x="272" y="135"/>
                    </a:lnTo>
                    <a:lnTo>
                      <a:pt x="255" y="153"/>
                    </a:lnTo>
                    <a:lnTo>
                      <a:pt x="232" y="169"/>
                    </a:lnTo>
                    <a:lnTo>
                      <a:pt x="204" y="180"/>
                    </a:lnTo>
                    <a:lnTo>
                      <a:pt x="173" y="187"/>
                    </a:lnTo>
                    <a:lnTo>
                      <a:pt x="139" y="189"/>
                    </a:lnTo>
                    <a:lnTo>
                      <a:pt x="105" y="186"/>
                    </a:lnTo>
                    <a:lnTo>
                      <a:pt x="73" y="177"/>
                    </a:lnTo>
                    <a:lnTo>
                      <a:pt x="47" y="165"/>
                    </a:lnTo>
                    <a:lnTo>
                      <a:pt x="25" y="149"/>
                    </a:lnTo>
                    <a:lnTo>
                      <a:pt x="9" y="130"/>
                    </a:lnTo>
                    <a:lnTo>
                      <a:pt x="1" y="110"/>
                    </a:lnTo>
                    <a:lnTo>
                      <a:pt x="0" y="88"/>
                    </a:lnTo>
                    <a:lnTo>
                      <a:pt x="4" y="66"/>
                    </a:lnTo>
                    <a:lnTo>
                      <a:pt x="18" y="47"/>
                    </a:lnTo>
                    <a:lnTo>
                      <a:pt x="35" y="31"/>
                    </a:lnTo>
                    <a:lnTo>
                      <a:pt x="58" y="18"/>
                    </a:lnTo>
                    <a:lnTo>
                      <a:pt x="84" y="7"/>
                    </a:lnTo>
                    <a:lnTo>
                      <a:pt x="113"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98" name="Freeform 24">
                <a:extLst>
                  <a:ext uri="{FF2B5EF4-FFF2-40B4-BE49-F238E27FC236}">
                    <a16:creationId xmlns:a16="http://schemas.microsoft.com/office/drawing/2014/main" id="{A0CBE2E6-3E83-CB44-AF32-C50F70CFC777}"/>
                  </a:ext>
                </a:extLst>
              </p:cNvPr>
              <p:cNvSpPr>
                <a:spLocks/>
              </p:cNvSpPr>
              <p:nvPr/>
            </p:nvSpPr>
            <p:spPr bwMode="auto">
              <a:xfrm>
                <a:off x="1428731" y="3250682"/>
                <a:ext cx="92330" cy="61553"/>
              </a:xfrm>
              <a:custGeom>
                <a:avLst/>
                <a:gdLst>
                  <a:gd name="T0" fmla="*/ 130 w 254"/>
                  <a:gd name="T1" fmla="*/ 0 h 168"/>
                  <a:gd name="T2" fmla="*/ 159 w 254"/>
                  <a:gd name="T3" fmla="*/ 3 h 168"/>
                  <a:gd name="T4" fmla="*/ 184 w 254"/>
                  <a:gd name="T5" fmla="*/ 9 h 168"/>
                  <a:gd name="T6" fmla="*/ 207 w 254"/>
                  <a:gd name="T7" fmla="*/ 18 h 168"/>
                  <a:gd name="T8" fmla="*/ 226 w 254"/>
                  <a:gd name="T9" fmla="*/ 32 h 168"/>
                  <a:gd name="T10" fmla="*/ 241 w 254"/>
                  <a:gd name="T11" fmla="*/ 46 h 168"/>
                  <a:gd name="T12" fmla="*/ 251 w 254"/>
                  <a:gd name="T13" fmla="*/ 64 h 168"/>
                  <a:gd name="T14" fmla="*/ 254 w 254"/>
                  <a:gd name="T15" fmla="*/ 83 h 168"/>
                  <a:gd name="T16" fmla="*/ 252 w 254"/>
                  <a:gd name="T17" fmla="*/ 103 h 168"/>
                  <a:gd name="T18" fmla="*/ 242 w 254"/>
                  <a:gd name="T19" fmla="*/ 121 h 168"/>
                  <a:gd name="T20" fmla="*/ 228 w 254"/>
                  <a:gd name="T21" fmla="*/ 137 h 168"/>
                  <a:gd name="T22" fmla="*/ 207 w 254"/>
                  <a:gd name="T23" fmla="*/ 150 h 168"/>
                  <a:gd name="T24" fmla="*/ 183 w 254"/>
                  <a:gd name="T25" fmla="*/ 161 h 168"/>
                  <a:gd name="T26" fmla="*/ 155 w 254"/>
                  <a:gd name="T27" fmla="*/ 167 h 168"/>
                  <a:gd name="T28" fmla="*/ 125 w 254"/>
                  <a:gd name="T29" fmla="*/ 168 h 168"/>
                  <a:gd name="T30" fmla="*/ 95 w 254"/>
                  <a:gd name="T31" fmla="*/ 166 h 168"/>
                  <a:gd name="T32" fmla="*/ 67 w 254"/>
                  <a:gd name="T33" fmla="*/ 159 h 168"/>
                  <a:gd name="T34" fmla="*/ 44 w 254"/>
                  <a:gd name="T35" fmla="*/ 148 h 168"/>
                  <a:gd name="T36" fmla="*/ 25 w 254"/>
                  <a:gd name="T37" fmla="*/ 133 h 168"/>
                  <a:gd name="T38" fmla="*/ 10 w 254"/>
                  <a:gd name="T39" fmla="*/ 116 h 168"/>
                  <a:gd name="T40" fmla="*/ 3 w 254"/>
                  <a:gd name="T41" fmla="*/ 98 h 168"/>
                  <a:gd name="T42" fmla="*/ 0 w 254"/>
                  <a:gd name="T43" fmla="*/ 79 h 168"/>
                  <a:gd name="T44" fmla="*/ 6 w 254"/>
                  <a:gd name="T45" fmla="*/ 60 h 168"/>
                  <a:gd name="T46" fmla="*/ 17 w 254"/>
                  <a:gd name="T47" fmla="*/ 43 h 168"/>
                  <a:gd name="T48" fmla="*/ 33 w 254"/>
                  <a:gd name="T49" fmla="*/ 28 h 168"/>
                  <a:gd name="T50" fmla="*/ 54 w 254"/>
                  <a:gd name="T51" fmla="*/ 16 h 168"/>
                  <a:gd name="T52" fmla="*/ 77 w 254"/>
                  <a:gd name="T53" fmla="*/ 8 h 168"/>
                  <a:gd name="T54" fmla="*/ 102 w 254"/>
                  <a:gd name="T55" fmla="*/ 2 h 168"/>
                  <a:gd name="T56" fmla="*/ 130 w 254"/>
                  <a:gd name="T5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4" h="168">
                    <a:moveTo>
                      <a:pt x="130" y="0"/>
                    </a:moveTo>
                    <a:lnTo>
                      <a:pt x="159" y="3"/>
                    </a:lnTo>
                    <a:lnTo>
                      <a:pt x="184" y="9"/>
                    </a:lnTo>
                    <a:lnTo>
                      <a:pt x="207" y="18"/>
                    </a:lnTo>
                    <a:lnTo>
                      <a:pt x="226" y="32"/>
                    </a:lnTo>
                    <a:lnTo>
                      <a:pt x="241" y="46"/>
                    </a:lnTo>
                    <a:lnTo>
                      <a:pt x="251" y="64"/>
                    </a:lnTo>
                    <a:lnTo>
                      <a:pt x="254" y="83"/>
                    </a:lnTo>
                    <a:lnTo>
                      <a:pt x="252" y="103"/>
                    </a:lnTo>
                    <a:lnTo>
                      <a:pt x="242" y="121"/>
                    </a:lnTo>
                    <a:lnTo>
                      <a:pt x="228" y="137"/>
                    </a:lnTo>
                    <a:lnTo>
                      <a:pt x="207" y="150"/>
                    </a:lnTo>
                    <a:lnTo>
                      <a:pt x="183" y="161"/>
                    </a:lnTo>
                    <a:lnTo>
                      <a:pt x="155" y="167"/>
                    </a:lnTo>
                    <a:lnTo>
                      <a:pt x="125" y="168"/>
                    </a:lnTo>
                    <a:lnTo>
                      <a:pt x="95" y="166"/>
                    </a:lnTo>
                    <a:lnTo>
                      <a:pt x="67" y="159"/>
                    </a:lnTo>
                    <a:lnTo>
                      <a:pt x="44" y="148"/>
                    </a:lnTo>
                    <a:lnTo>
                      <a:pt x="25" y="133"/>
                    </a:lnTo>
                    <a:lnTo>
                      <a:pt x="10" y="116"/>
                    </a:lnTo>
                    <a:lnTo>
                      <a:pt x="3" y="98"/>
                    </a:lnTo>
                    <a:lnTo>
                      <a:pt x="0" y="79"/>
                    </a:lnTo>
                    <a:lnTo>
                      <a:pt x="6" y="60"/>
                    </a:lnTo>
                    <a:lnTo>
                      <a:pt x="17" y="43"/>
                    </a:lnTo>
                    <a:lnTo>
                      <a:pt x="33" y="28"/>
                    </a:lnTo>
                    <a:lnTo>
                      <a:pt x="54" y="16"/>
                    </a:lnTo>
                    <a:lnTo>
                      <a:pt x="77" y="8"/>
                    </a:lnTo>
                    <a:lnTo>
                      <a:pt x="102" y="2"/>
                    </a:lnTo>
                    <a:lnTo>
                      <a:pt x="130"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99" name="Freeform 25">
                <a:extLst>
                  <a:ext uri="{FF2B5EF4-FFF2-40B4-BE49-F238E27FC236}">
                    <a16:creationId xmlns:a16="http://schemas.microsoft.com/office/drawing/2014/main" id="{EC464B86-C875-7B4E-B175-7C66BE84A211}"/>
                  </a:ext>
                </a:extLst>
              </p:cNvPr>
              <p:cNvSpPr>
                <a:spLocks/>
              </p:cNvSpPr>
              <p:nvPr/>
            </p:nvSpPr>
            <p:spPr bwMode="auto">
              <a:xfrm>
                <a:off x="1119157" y="3113093"/>
                <a:ext cx="269747" cy="450785"/>
              </a:xfrm>
              <a:custGeom>
                <a:avLst/>
                <a:gdLst>
                  <a:gd name="T0" fmla="*/ 161 w 746"/>
                  <a:gd name="T1" fmla="*/ 14 h 1247"/>
                  <a:gd name="T2" fmla="*/ 247 w 746"/>
                  <a:gd name="T3" fmla="*/ 44 h 1247"/>
                  <a:gd name="T4" fmla="*/ 332 w 746"/>
                  <a:gd name="T5" fmla="*/ 79 h 1247"/>
                  <a:gd name="T6" fmla="*/ 420 w 746"/>
                  <a:gd name="T7" fmla="*/ 120 h 1247"/>
                  <a:gd name="T8" fmla="*/ 503 w 746"/>
                  <a:gd name="T9" fmla="*/ 169 h 1247"/>
                  <a:gd name="T10" fmla="*/ 573 w 746"/>
                  <a:gd name="T11" fmla="*/ 221 h 1247"/>
                  <a:gd name="T12" fmla="*/ 622 w 746"/>
                  <a:gd name="T13" fmla="*/ 276 h 1247"/>
                  <a:gd name="T14" fmla="*/ 640 w 746"/>
                  <a:gd name="T15" fmla="*/ 327 h 1247"/>
                  <a:gd name="T16" fmla="*/ 630 w 746"/>
                  <a:gd name="T17" fmla="*/ 370 h 1247"/>
                  <a:gd name="T18" fmla="*/ 609 w 746"/>
                  <a:gd name="T19" fmla="*/ 412 h 1247"/>
                  <a:gd name="T20" fmla="*/ 589 w 746"/>
                  <a:gd name="T21" fmla="*/ 454 h 1247"/>
                  <a:gd name="T22" fmla="*/ 584 w 746"/>
                  <a:gd name="T23" fmla="*/ 497 h 1247"/>
                  <a:gd name="T24" fmla="*/ 602 w 746"/>
                  <a:gd name="T25" fmla="*/ 537 h 1247"/>
                  <a:gd name="T26" fmla="*/ 634 w 746"/>
                  <a:gd name="T27" fmla="*/ 574 h 1247"/>
                  <a:gd name="T28" fmla="*/ 675 w 746"/>
                  <a:gd name="T29" fmla="*/ 613 h 1247"/>
                  <a:gd name="T30" fmla="*/ 709 w 746"/>
                  <a:gd name="T31" fmla="*/ 656 h 1247"/>
                  <a:gd name="T32" fmla="*/ 725 w 746"/>
                  <a:gd name="T33" fmla="*/ 708 h 1247"/>
                  <a:gd name="T34" fmla="*/ 725 w 746"/>
                  <a:gd name="T35" fmla="*/ 769 h 1247"/>
                  <a:gd name="T36" fmla="*/ 714 w 746"/>
                  <a:gd name="T37" fmla="*/ 832 h 1247"/>
                  <a:gd name="T38" fmla="*/ 699 w 746"/>
                  <a:gd name="T39" fmla="*/ 895 h 1247"/>
                  <a:gd name="T40" fmla="*/ 691 w 746"/>
                  <a:gd name="T41" fmla="*/ 957 h 1247"/>
                  <a:gd name="T42" fmla="*/ 696 w 746"/>
                  <a:gd name="T43" fmla="*/ 1019 h 1247"/>
                  <a:gd name="T44" fmla="*/ 722 w 746"/>
                  <a:gd name="T45" fmla="*/ 1079 h 1247"/>
                  <a:gd name="T46" fmla="*/ 534 w 746"/>
                  <a:gd name="T47" fmla="*/ 1247 h 1247"/>
                  <a:gd name="T48" fmla="*/ 494 w 746"/>
                  <a:gd name="T49" fmla="*/ 1156 h 1247"/>
                  <a:gd name="T50" fmla="*/ 478 w 746"/>
                  <a:gd name="T51" fmla="*/ 1067 h 1247"/>
                  <a:gd name="T52" fmla="*/ 479 w 746"/>
                  <a:gd name="T53" fmla="*/ 983 h 1247"/>
                  <a:gd name="T54" fmla="*/ 491 w 746"/>
                  <a:gd name="T55" fmla="*/ 910 h 1247"/>
                  <a:gd name="T56" fmla="*/ 506 w 746"/>
                  <a:gd name="T57" fmla="*/ 852 h 1247"/>
                  <a:gd name="T58" fmla="*/ 524 w 746"/>
                  <a:gd name="T59" fmla="*/ 794 h 1247"/>
                  <a:gd name="T60" fmla="*/ 535 w 746"/>
                  <a:gd name="T61" fmla="*/ 751 h 1247"/>
                  <a:gd name="T62" fmla="*/ 532 w 746"/>
                  <a:gd name="T63" fmla="*/ 720 h 1247"/>
                  <a:gd name="T64" fmla="*/ 508 w 746"/>
                  <a:gd name="T65" fmla="*/ 690 h 1247"/>
                  <a:gd name="T66" fmla="*/ 473 w 746"/>
                  <a:gd name="T67" fmla="*/ 650 h 1247"/>
                  <a:gd name="T68" fmla="*/ 440 w 746"/>
                  <a:gd name="T69" fmla="*/ 601 h 1247"/>
                  <a:gd name="T70" fmla="*/ 417 w 746"/>
                  <a:gd name="T71" fmla="*/ 542 h 1247"/>
                  <a:gd name="T72" fmla="*/ 409 w 746"/>
                  <a:gd name="T73" fmla="*/ 489 h 1247"/>
                  <a:gd name="T74" fmla="*/ 413 w 746"/>
                  <a:gd name="T75" fmla="*/ 453 h 1247"/>
                  <a:gd name="T76" fmla="*/ 420 w 746"/>
                  <a:gd name="T77" fmla="*/ 421 h 1247"/>
                  <a:gd name="T78" fmla="*/ 431 w 746"/>
                  <a:gd name="T79" fmla="*/ 393 h 1247"/>
                  <a:gd name="T80" fmla="*/ 440 w 746"/>
                  <a:gd name="T81" fmla="*/ 368 h 1247"/>
                  <a:gd name="T82" fmla="*/ 448 w 746"/>
                  <a:gd name="T83" fmla="*/ 345 h 1247"/>
                  <a:gd name="T84" fmla="*/ 449 w 746"/>
                  <a:gd name="T85" fmla="*/ 322 h 1247"/>
                  <a:gd name="T86" fmla="*/ 442 w 746"/>
                  <a:gd name="T87" fmla="*/ 298 h 1247"/>
                  <a:gd name="T88" fmla="*/ 424 w 746"/>
                  <a:gd name="T89" fmla="*/ 274 h 1247"/>
                  <a:gd name="T90" fmla="*/ 391 w 746"/>
                  <a:gd name="T91" fmla="*/ 247 h 1247"/>
                  <a:gd name="T92" fmla="*/ 341 w 746"/>
                  <a:gd name="T93" fmla="*/ 217 h 1247"/>
                  <a:gd name="T94" fmla="*/ 274 w 746"/>
                  <a:gd name="T95" fmla="*/ 182 h 1247"/>
                  <a:gd name="T96" fmla="*/ 183 w 746"/>
                  <a:gd name="T97" fmla="*/ 142 h 1247"/>
                  <a:gd name="T98" fmla="*/ 68 w 746"/>
                  <a:gd name="T99" fmla="*/ 96 h 1247"/>
                  <a:gd name="T100" fmla="*/ 116 w 746"/>
                  <a:gd name="T10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6" h="1247">
                    <a:moveTo>
                      <a:pt x="116" y="0"/>
                    </a:moveTo>
                    <a:lnTo>
                      <a:pt x="161" y="14"/>
                    </a:lnTo>
                    <a:lnTo>
                      <a:pt x="210" y="29"/>
                    </a:lnTo>
                    <a:lnTo>
                      <a:pt x="247" y="44"/>
                    </a:lnTo>
                    <a:lnTo>
                      <a:pt x="289" y="60"/>
                    </a:lnTo>
                    <a:lnTo>
                      <a:pt x="332" y="79"/>
                    </a:lnTo>
                    <a:lnTo>
                      <a:pt x="376" y="98"/>
                    </a:lnTo>
                    <a:lnTo>
                      <a:pt x="420" y="120"/>
                    </a:lnTo>
                    <a:lnTo>
                      <a:pt x="463" y="143"/>
                    </a:lnTo>
                    <a:lnTo>
                      <a:pt x="503" y="169"/>
                    </a:lnTo>
                    <a:lnTo>
                      <a:pt x="541" y="194"/>
                    </a:lnTo>
                    <a:lnTo>
                      <a:pt x="573" y="221"/>
                    </a:lnTo>
                    <a:lnTo>
                      <a:pt x="601" y="247"/>
                    </a:lnTo>
                    <a:lnTo>
                      <a:pt x="622" y="276"/>
                    </a:lnTo>
                    <a:lnTo>
                      <a:pt x="636" y="304"/>
                    </a:lnTo>
                    <a:lnTo>
                      <a:pt x="640" y="327"/>
                    </a:lnTo>
                    <a:lnTo>
                      <a:pt x="638" y="349"/>
                    </a:lnTo>
                    <a:lnTo>
                      <a:pt x="630" y="370"/>
                    </a:lnTo>
                    <a:lnTo>
                      <a:pt x="621" y="391"/>
                    </a:lnTo>
                    <a:lnTo>
                      <a:pt x="609" y="412"/>
                    </a:lnTo>
                    <a:lnTo>
                      <a:pt x="598" y="433"/>
                    </a:lnTo>
                    <a:lnTo>
                      <a:pt x="589" y="454"/>
                    </a:lnTo>
                    <a:lnTo>
                      <a:pt x="584" y="476"/>
                    </a:lnTo>
                    <a:lnTo>
                      <a:pt x="584" y="497"/>
                    </a:lnTo>
                    <a:lnTo>
                      <a:pt x="590" y="518"/>
                    </a:lnTo>
                    <a:lnTo>
                      <a:pt x="602" y="537"/>
                    </a:lnTo>
                    <a:lnTo>
                      <a:pt x="617" y="555"/>
                    </a:lnTo>
                    <a:lnTo>
                      <a:pt x="634" y="574"/>
                    </a:lnTo>
                    <a:lnTo>
                      <a:pt x="651" y="591"/>
                    </a:lnTo>
                    <a:lnTo>
                      <a:pt x="675" y="613"/>
                    </a:lnTo>
                    <a:lnTo>
                      <a:pt x="693" y="634"/>
                    </a:lnTo>
                    <a:lnTo>
                      <a:pt x="709" y="656"/>
                    </a:lnTo>
                    <a:lnTo>
                      <a:pt x="719" y="676"/>
                    </a:lnTo>
                    <a:lnTo>
                      <a:pt x="725" y="708"/>
                    </a:lnTo>
                    <a:lnTo>
                      <a:pt x="727" y="738"/>
                    </a:lnTo>
                    <a:lnTo>
                      <a:pt x="725" y="769"/>
                    </a:lnTo>
                    <a:lnTo>
                      <a:pt x="720" y="801"/>
                    </a:lnTo>
                    <a:lnTo>
                      <a:pt x="714" y="832"/>
                    </a:lnTo>
                    <a:lnTo>
                      <a:pt x="706" y="864"/>
                    </a:lnTo>
                    <a:lnTo>
                      <a:pt x="699" y="895"/>
                    </a:lnTo>
                    <a:lnTo>
                      <a:pt x="693" y="927"/>
                    </a:lnTo>
                    <a:lnTo>
                      <a:pt x="691" y="957"/>
                    </a:lnTo>
                    <a:lnTo>
                      <a:pt x="691" y="988"/>
                    </a:lnTo>
                    <a:lnTo>
                      <a:pt x="696" y="1019"/>
                    </a:lnTo>
                    <a:lnTo>
                      <a:pt x="705" y="1049"/>
                    </a:lnTo>
                    <a:lnTo>
                      <a:pt x="722" y="1079"/>
                    </a:lnTo>
                    <a:lnTo>
                      <a:pt x="746" y="1108"/>
                    </a:lnTo>
                    <a:lnTo>
                      <a:pt x="534" y="1247"/>
                    </a:lnTo>
                    <a:lnTo>
                      <a:pt x="509" y="1201"/>
                    </a:lnTo>
                    <a:lnTo>
                      <a:pt x="494" y="1156"/>
                    </a:lnTo>
                    <a:lnTo>
                      <a:pt x="483" y="1110"/>
                    </a:lnTo>
                    <a:lnTo>
                      <a:pt x="478" y="1067"/>
                    </a:lnTo>
                    <a:lnTo>
                      <a:pt x="477" y="1023"/>
                    </a:lnTo>
                    <a:lnTo>
                      <a:pt x="479" y="983"/>
                    </a:lnTo>
                    <a:lnTo>
                      <a:pt x="484" y="945"/>
                    </a:lnTo>
                    <a:lnTo>
                      <a:pt x="491" y="910"/>
                    </a:lnTo>
                    <a:lnTo>
                      <a:pt x="499" y="879"/>
                    </a:lnTo>
                    <a:lnTo>
                      <a:pt x="506" y="852"/>
                    </a:lnTo>
                    <a:lnTo>
                      <a:pt x="514" y="820"/>
                    </a:lnTo>
                    <a:lnTo>
                      <a:pt x="524" y="794"/>
                    </a:lnTo>
                    <a:lnTo>
                      <a:pt x="530" y="771"/>
                    </a:lnTo>
                    <a:lnTo>
                      <a:pt x="535" y="751"/>
                    </a:lnTo>
                    <a:lnTo>
                      <a:pt x="536" y="734"/>
                    </a:lnTo>
                    <a:lnTo>
                      <a:pt x="532" y="720"/>
                    </a:lnTo>
                    <a:lnTo>
                      <a:pt x="524" y="707"/>
                    </a:lnTo>
                    <a:lnTo>
                      <a:pt x="508" y="690"/>
                    </a:lnTo>
                    <a:lnTo>
                      <a:pt x="490" y="672"/>
                    </a:lnTo>
                    <a:lnTo>
                      <a:pt x="473" y="650"/>
                    </a:lnTo>
                    <a:lnTo>
                      <a:pt x="456" y="627"/>
                    </a:lnTo>
                    <a:lnTo>
                      <a:pt x="440" y="601"/>
                    </a:lnTo>
                    <a:lnTo>
                      <a:pt x="427" y="574"/>
                    </a:lnTo>
                    <a:lnTo>
                      <a:pt x="417" y="542"/>
                    </a:lnTo>
                    <a:lnTo>
                      <a:pt x="411" y="510"/>
                    </a:lnTo>
                    <a:lnTo>
                      <a:pt x="409" y="489"/>
                    </a:lnTo>
                    <a:lnTo>
                      <a:pt x="410" y="471"/>
                    </a:lnTo>
                    <a:lnTo>
                      <a:pt x="413" y="453"/>
                    </a:lnTo>
                    <a:lnTo>
                      <a:pt x="416" y="437"/>
                    </a:lnTo>
                    <a:lnTo>
                      <a:pt x="420" y="421"/>
                    </a:lnTo>
                    <a:lnTo>
                      <a:pt x="425" y="407"/>
                    </a:lnTo>
                    <a:lnTo>
                      <a:pt x="431" y="393"/>
                    </a:lnTo>
                    <a:lnTo>
                      <a:pt x="436" y="381"/>
                    </a:lnTo>
                    <a:lnTo>
                      <a:pt x="440" y="368"/>
                    </a:lnTo>
                    <a:lnTo>
                      <a:pt x="444" y="356"/>
                    </a:lnTo>
                    <a:lnTo>
                      <a:pt x="448" y="345"/>
                    </a:lnTo>
                    <a:lnTo>
                      <a:pt x="449" y="333"/>
                    </a:lnTo>
                    <a:lnTo>
                      <a:pt x="449" y="322"/>
                    </a:lnTo>
                    <a:lnTo>
                      <a:pt x="447" y="310"/>
                    </a:lnTo>
                    <a:lnTo>
                      <a:pt x="442" y="298"/>
                    </a:lnTo>
                    <a:lnTo>
                      <a:pt x="434" y="286"/>
                    </a:lnTo>
                    <a:lnTo>
                      <a:pt x="424" y="274"/>
                    </a:lnTo>
                    <a:lnTo>
                      <a:pt x="409" y="260"/>
                    </a:lnTo>
                    <a:lnTo>
                      <a:pt x="391" y="247"/>
                    </a:lnTo>
                    <a:lnTo>
                      <a:pt x="368" y="233"/>
                    </a:lnTo>
                    <a:lnTo>
                      <a:pt x="341" y="217"/>
                    </a:lnTo>
                    <a:lnTo>
                      <a:pt x="310" y="200"/>
                    </a:lnTo>
                    <a:lnTo>
                      <a:pt x="274" y="182"/>
                    </a:lnTo>
                    <a:lnTo>
                      <a:pt x="231" y="162"/>
                    </a:lnTo>
                    <a:lnTo>
                      <a:pt x="183" y="142"/>
                    </a:lnTo>
                    <a:lnTo>
                      <a:pt x="129" y="120"/>
                    </a:lnTo>
                    <a:lnTo>
                      <a:pt x="68" y="96"/>
                    </a:lnTo>
                    <a:lnTo>
                      <a:pt x="0" y="71"/>
                    </a:lnTo>
                    <a:lnTo>
                      <a:pt x="1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grpSp>
      </p:grpSp>
      <p:grpSp>
        <p:nvGrpSpPr>
          <p:cNvPr id="100" name="Group 99">
            <a:extLst>
              <a:ext uri="{FF2B5EF4-FFF2-40B4-BE49-F238E27FC236}">
                <a16:creationId xmlns:a16="http://schemas.microsoft.com/office/drawing/2014/main" id="{687725CA-34EE-FB46-BE2E-31C9120C8072}"/>
              </a:ext>
            </a:extLst>
          </p:cNvPr>
          <p:cNvGrpSpPr/>
          <p:nvPr/>
        </p:nvGrpSpPr>
        <p:grpSpPr>
          <a:xfrm>
            <a:off x="5482582" y="3557279"/>
            <a:ext cx="7553483" cy="4457301"/>
            <a:chOff x="5008376" y="3557279"/>
            <a:chExt cx="7553483" cy="4457301"/>
          </a:xfrm>
        </p:grpSpPr>
        <p:grpSp>
          <p:nvGrpSpPr>
            <p:cNvPr id="101" name="Group 100">
              <a:extLst>
                <a:ext uri="{FF2B5EF4-FFF2-40B4-BE49-F238E27FC236}">
                  <a16:creationId xmlns:a16="http://schemas.microsoft.com/office/drawing/2014/main" id="{AC561C3F-BA67-3D42-B5C1-EB91D71DB70F}"/>
                </a:ext>
              </a:extLst>
            </p:cNvPr>
            <p:cNvGrpSpPr/>
            <p:nvPr/>
          </p:nvGrpSpPr>
          <p:grpSpPr>
            <a:xfrm>
              <a:off x="5008376" y="3557279"/>
              <a:ext cx="7553483" cy="4457301"/>
              <a:chOff x="5008376" y="3557279"/>
              <a:chExt cx="7553483" cy="4457301"/>
            </a:xfrm>
          </p:grpSpPr>
          <p:sp>
            <p:nvSpPr>
              <p:cNvPr id="105" name="Isosceles Triangle 120">
                <a:extLst>
                  <a:ext uri="{FF2B5EF4-FFF2-40B4-BE49-F238E27FC236}">
                    <a16:creationId xmlns:a16="http://schemas.microsoft.com/office/drawing/2014/main" id="{055310DF-1956-6047-9A8E-2CF001C35521}"/>
                  </a:ext>
                </a:extLst>
              </p:cNvPr>
              <p:cNvSpPr/>
              <p:nvPr/>
            </p:nvSpPr>
            <p:spPr bwMode="auto">
              <a:xfrm rot="624310" flipH="1" flipV="1">
                <a:off x="5008376" y="3557279"/>
                <a:ext cx="7553483" cy="3192061"/>
              </a:xfrm>
              <a:custGeom>
                <a:avLst/>
                <a:gdLst>
                  <a:gd name="connsiteX0" fmla="*/ 0 w 1020164"/>
                  <a:gd name="connsiteY0" fmla="*/ 1020163 h 1020163"/>
                  <a:gd name="connsiteX1" fmla="*/ 0 w 1020164"/>
                  <a:gd name="connsiteY1" fmla="*/ 0 h 1020163"/>
                  <a:gd name="connsiteX2" fmla="*/ 1020164 w 1020164"/>
                  <a:gd name="connsiteY2" fmla="*/ 1020163 h 1020163"/>
                  <a:gd name="connsiteX3" fmla="*/ 0 w 1020164"/>
                  <a:gd name="connsiteY3" fmla="*/ 1020163 h 1020163"/>
                  <a:gd name="connsiteX0" fmla="*/ 821102 w 1020164"/>
                  <a:gd name="connsiteY0" fmla="*/ 0 h 1259102"/>
                  <a:gd name="connsiteX1" fmla="*/ 0 w 1020164"/>
                  <a:gd name="connsiteY1" fmla="*/ 238939 h 1259102"/>
                  <a:gd name="connsiteX2" fmla="*/ 1020164 w 1020164"/>
                  <a:gd name="connsiteY2" fmla="*/ 1259102 h 1259102"/>
                  <a:gd name="connsiteX3" fmla="*/ 821102 w 1020164"/>
                  <a:gd name="connsiteY3" fmla="*/ 0 h 1259102"/>
                  <a:gd name="connsiteX0" fmla="*/ 859634 w 1020164"/>
                  <a:gd name="connsiteY0" fmla="*/ 0 h 1361009"/>
                  <a:gd name="connsiteX1" fmla="*/ 0 w 1020164"/>
                  <a:gd name="connsiteY1" fmla="*/ 340846 h 1361009"/>
                  <a:gd name="connsiteX2" fmla="*/ 1020164 w 1020164"/>
                  <a:gd name="connsiteY2" fmla="*/ 1361009 h 1361009"/>
                  <a:gd name="connsiteX3" fmla="*/ 859634 w 1020164"/>
                  <a:gd name="connsiteY3" fmla="*/ 0 h 1361009"/>
                  <a:gd name="connsiteX0" fmla="*/ 983592 w 1020164"/>
                  <a:gd name="connsiteY0" fmla="*/ 0 h 1442757"/>
                  <a:gd name="connsiteX1" fmla="*/ 0 w 1020164"/>
                  <a:gd name="connsiteY1" fmla="*/ 422594 h 1442757"/>
                  <a:gd name="connsiteX2" fmla="*/ 1020164 w 1020164"/>
                  <a:gd name="connsiteY2" fmla="*/ 1442757 h 1442757"/>
                  <a:gd name="connsiteX3" fmla="*/ 983592 w 1020164"/>
                  <a:gd name="connsiteY3" fmla="*/ 0 h 1442757"/>
                  <a:gd name="connsiteX0" fmla="*/ 983592 w 983592"/>
                  <a:gd name="connsiteY0" fmla="*/ 1015226 h 1437820"/>
                  <a:gd name="connsiteX1" fmla="*/ 0 w 983592"/>
                  <a:gd name="connsiteY1" fmla="*/ 1437820 h 1437820"/>
                  <a:gd name="connsiteX2" fmla="*/ 457487 w 983592"/>
                  <a:gd name="connsiteY2" fmla="*/ 0 h 1437820"/>
                  <a:gd name="connsiteX3" fmla="*/ 983592 w 983592"/>
                  <a:gd name="connsiteY3" fmla="*/ 1015226 h 1437820"/>
                  <a:gd name="connsiteX0" fmla="*/ 983592 w 983592"/>
                  <a:gd name="connsiteY0" fmla="*/ 0 h 1154394"/>
                  <a:gd name="connsiteX1" fmla="*/ 0 w 983592"/>
                  <a:gd name="connsiteY1" fmla="*/ 422594 h 1154394"/>
                  <a:gd name="connsiteX2" fmla="*/ 677455 w 983592"/>
                  <a:gd name="connsiteY2" fmla="*/ 1154394 h 1154394"/>
                  <a:gd name="connsiteX3" fmla="*/ 983592 w 983592"/>
                  <a:gd name="connsiteY3" fmla="*/ 0 h 1154394"/>
                  <a:gd name="connsiteX0" fmla="*/ 1155979 w 1155979"/>
                  <a:gd name="connsiteY0" fmla="*/ 465779 h 1620173"/>
                  <a:gd name="connsiteX1" fmla="*/ 0 w 1155979"/>
                  <a:gd name="connsiteY1" fmla="*/ 0 h 1620173"/>
                  <a:gd name="connsiteX2" fmla="*/ 849842 w 1155979"/>
                  <a:gd name="connsiteY2" fmla="*/ 1620173 h 1620173"/>
                  <a:gd name="connsiteX3" fmla="*/ 1155979 w 1155979"/>
                  <a:gd name="connsiteY3" fmla="*/ 465779 h 1620173"/>
                  <a:gd name="connsiteX0" fmla="*/ 1067355 w 1067355"/>
                  <a:gd name="connsiteY0" fmla="*/ 0 h 1918462"/>
                  <a:gd name="connsiteX1" fmla="*/ 0 w 1067355"/>
                  <a:gd name="connsiteY1" fmla="*/ 298289 h 1918462"/>
                  <a:gd name="connsiteX2" fmla="*/ 849842 w 1067355"/>
                  <a:gd name="connsiteY2" fmla="*/ 1918462 h 1918462"/>
                  <a:gd name="connsiteX3" fmla="*/ 1067355 w 1067355"/>
                  <a:gd name="connsiteY3" fmla="*/ 0 h 1918462"/>
                  <a:gd name="connsiteX0" fmla="*/ 1073546 w 1073546"/>
                  <a:gd name="connsiteY0" fmla="*/ 0 h 1825493"/>
                  <a:gd name="connsiteX1" fmla="*/ 0 w 1073546"/>
                  <a:gd name="connsiteY1" fmla="*/ 205320 h 1825493"/>
                  <a:gd name="connsiteX2" fmla="*/ 849842 w 1073546"/>
                  <a:gd name="connsiteY2" fmla="*/ 1825493 h 1825493"/>
                  <a:gd name="connsiteX3" fmla="*/ 1073546 w 1073546"/>
                  <a:gd name="connsiteY3" fmla="*/ 0 h 1825493"/>
                  <a:gd name="connsiteX0" fmla="*/ 1073546 w 1299126"/>
                  <a:gd name="connsiteY0" fmla="*/ 0 h 961441"/>
                  <a:gd name="connsiteX1" fmla="*/ 0 w 1299126"/>
                  <a:gd name="connsiteY1" fmla="*/ 205320 h 961441"/>
                  <a:gd name="connsiteX2" fmla="*/ 1299126 w 1299126"/>
                  <a:gd name="connsiteY2" fmla="*/ 961441 h 961441"/>
                  <a:gd name="connsiteX3" fmla="*/ 1073546 w 1299126"/>
                  <a:gd name="connsiteY3" fmla="*/ 0 h 961441"/>
                  <a:gd name="connsiteX0" fmla="*/ 1226074 w 1451654"/>
                  <a:gd name="connsiteY0" fmla="*/ 0 h 961441"/>
                  <a:gd name="connsiteX1" fmla="*/ 0 w 1451654"/>
                  <a:gd name="connsiteY1" fmla="*/ 424799 h 961441"/>
                  <a:gd name="connsiteX2" fmla="*/ 1451654 w 1451654"/>
                  <a:gd name="connsiteY2" fmla="*/ 961441 h 961441"/>
                  <a:gd name="connsiteX3" fmla="*/ 1226074 w 1451654"/>
                  <a:gd name="connsiteY3" fmla="*/ 0 h 961441"/>
                  <a:gd name="connsiteX0" fmla="*/ 1226074 w 1238247"/>
                  <a:gd name="connsiteY0" fmla="*/ 0 h 995424"/>
                  <a:gd name="connsiteX1" fmla="*/ 0 w 1238247"/>
                  <a:gd name="connsiteY1" fmla="*/ 424799 h 995424"/>
                  <a:gd name="connsiteX2" fmla="*/ 1238247 w 1238247"/>
                  <a:gd name="connsiteY2" fmla="*/ 995424 h 995424"/>
                  <a:gd name="connsiteX3" fmla="*/ 1226074 w 1238247"/>
                  <a:gd name="connsiteY3" fmla="*/ 0 h 995424"/>
                  <a:gd name="connsiteX0" fmla="*/ 1226074 w 1226074"/>
                  <a:gd name="connsiteY0" fmla="*/ 0 h 1236503"/>
                  <a:gd name="connsiteX1" fmla="*/ 0 w 1226074"/>
                  <a:gd name="connsiteY1" fmla="*/ 424799 h 1236503"/>
                  <a:gd name="connsiteX2" fmla="*/ 1211167 w 1226074"/>
                  <a:gd name="connsiteY2" fmla="*/ 1236503 h 1236503"/>
                  <a:gd name="connsiteX3" fmla="*/ 1226074 w 1226074"/>
                  <a:gd name="connsiteY3" fmla="*/ 0 h 1236503"/>
                  <a:gd name="connsiteX0" fmla="*/ 3158538 w 3158538"/>
                  <a:gd name="connsiteY0" fmla="*/ 0 h 1236503"/>
                  <a:gd name="connsiteX1" fmla="*/ 0 w 3158538"/>
                  <a:gd name="connsiteY1" fmla="*/ 793038 h 1236503"/>
                  <a:gd name="connsiteX2" fmla="*/ 3143631 w 3158538"/>
                  <a:gd name="connsiteY2" fmla="*/ 1236503 h 1236503"/>
                  <a:gd name="connsiteX3" fmla="*/ 3158538 w 3158538"/>
                  <a:gd name="connsiteY3" fmla="*/ 0 h 1236503"/>
                  <a:gd name="connsiteX0" fmla="*/ 3158538 w 3158538"/>
                  <a:gd name="connsiteY0" fmla="*/ 0 h 1916987"/>
                  <a:gd name="connsiteX1" fmla="*/ 0 w 3158538"/>
                  <a:gd name="connsiteY1" fmla="*/ 793038 h 1916987"/>
                  <a:gd name="connsiteX2" fmla="*/ 677822 w 3158538"/>
                  <a:gd name="connsiteY2" fmla="*/ 1916987 h 1916987"/>
                  <a:gd name="connsiteX3" fmla="*/ 3158538 w 3158538"/>
                  <a:gd name="connsiteY3" fmla="*/ 0 h 1916987"/>
                  <a:gd name="connsiteX0" fmla="*/ 3328965 w 3328965"/>
                  <a:gd name="connsiteY0" fmla="*/ 0 h 1452841"/>
                  <a:gd name="connsiteX1" fmla="*/ 0 w 3328965"/>
                  <a:gd name="connsiteY1" fmla="*/ 328892 h 1452841"/>
                  <a:gd name="connsiteX2" fmla="*/ 677822 w 3328965"/>
                  <a:gd name="connsiteY2" fmla="*/ 1452841 h 1452841"/>
                  <a:gd name="connsiteX3" fmla="*/ 3328965 w 3328965"/>
                  <a:gd name="connsiteY3" fmla="*/ 0 h 1452841"/>
                  <a:gd name="connsiteX0" fmla="*/ 3328965 w 3328965"/>
                  <a:gd name="connsiteY0" fmla="*/ 0 h 1452841"/>
                  <a:gd name="connsiteX1" fmla="*/ 2456237 w 3328965"/>
                  <a:gd name="connsiteY1" fmla="*/ 74648 h 1452841"/>
                  <a:gd name="connsiteX2" fmla="*/ 0 w 3328965"/>
                  <a:gd name="connsiteY2" fmla="*/ 328892 h 1452841"/>
                  <a:gd name="connsiteX3" fmla="*/ 677822 w 3328965"/>
                  <a:gd name="connsiteY3" fmla="*/ 1452841 h 1452841"/>
                  <a:gd name="connsiteX4" fmla="*/ 3328965 w 3328965"/>
                  <a:gd name="connsiteY4" fmla="*/ 0 h 1452841"/>
                  <a:gd name="connsiteX0" fmla="*/ 3328965 w 3328965"/>
                  <a:gd name="connsiteY0" fmla="*/ 0 h 1452841"/>
                  <a:gd name="connsiteX1" fmla="*/ 2456237 w 3328965"/>
                  <a:gd name="connsiteY1" fmla="*/ 74648 h 1452841"/>
                  <a:gd name="connsiteX2" fmla="*/ 0 w 3328965"/>
                  <a:gd name="connsiteY2" fmla="*/ 328892 h 1452841"/>
                  <a:gd name="connsiteX3" fmla="*/ 677822 w 3328965"/>
                  <a:gd name="connsiteY3" fmla="*/ 1452841 h 1452841"/>
                  <a:gd name="connsiteX4" fmla="*/ 3328965 w 3328965"/>
                  <a:gd name="connsiteY4" fmla="*/ 0 h 1452841"/>
                  <a:gd name="connsiteX0" fmla="*/ 3328965 w 3328965"/>
                  <a:gd name="connsiteY0" fmla="*/ 356443 h 1809284"/>
                  <a:gd name="connsiteX1" fmla="*/ 2980969 w 3328965"/>
                  <a:gd name="connsiteY1" fmla="*/ 0 h 1809284"/>
                  <a:gd name="connsiteX2" fmla="*/ 0 w 3328965"/>
                  <a:gd name="connsiteY2" fmla="*/ 685335 h 1809284"/>
                  <a:gd name="connsiteX3" fmla="*/ 677822 w 3328965"/>
                  <a:gd name="connsiteY3" fmla="*/ 1809284 h 1809284"/>
                  <a:gd name="connsiteX4" fmla="*/ 3328965 w 3328965"/>
                  <a:gd name="connsiteY4" fmla="*/ 356443 h 1809284"/>
                  <a:gd name="connsiteX0" fmla="*/ 3382540 w 3382540"/>
                  <a:gd name="connsiteY0" fmla="*/ 608600 h 1809284"/>
                  <a:gd name="connsiteX1" fmla="*/ 2980969 w 3382540"/>
                  <a:gd name="connsiteY1" fmla="*/ 0 h 1809284"/>
                  <a:gd name="connsiteX2" fmla="*/ 0 w 3382540"/>
                  <a:gd name="connsiteY2" fmla="*/ 685335 h 1809284"/>
                  <a:gd name="connsiteX3" fmla="*/ 677822 w 3382540"/>
                  <a:gd name="connsiteY3" fmla="*/ 1809284 h 1809284"/>
                  <a:gd name="connsiteX4" fmla="*/ 3382540 w 3382540"/>
                  <a:gd name="connsiteY4" fmla="*/ 608600 h 1809284"/>
                  <a:gd name="connsiteX0" fmla="*/ 2704718 w 2704718"/>
                  <a:gd name="connsiteY0" fmla="*/ 875968 h 2076652"/>
                  <a:gd name="connsiteX1" fmla="*/ 2303147 w 2704718"/>
                  <a:gd name="connsiteY1" fmla="*/ 267368 h 2076652"/>
                  <a:gd name="connsiteX2" fmla="*/ 135631 w 2704718"/>
                  <a:gd name="connsiteY2" fmla="*/ 0 h 2076652"/>
                  <a:gd name="connsiteX3" fmla="*/ 0 w 2704718"/>
                  <a:gd name="connsiteY3" fmla="*/ 2076652 h 2076652"/>
                  <a:gd name="connsiteX4" fmla="*/ 2704718 w 2704718"/>
                  <a:gd name="connsiteY4" fmla="*/ 875968 h 2076652"/>
                  <a:gd name="connsiteX0" fmla="*/ 2704718 w 2704718"/>
                  <a:gd name="connsiteY0" fmla="*/ 635020 h 1835704"/>
                  <a:gd name="connsiteX1" fmla="*/ 2303147 w 2704718"/>
                  <a:gd name="connsiteY1" fmla="*/ 26420 h 1835704"/>
                  <a:gd name="connsiteX2" fmla="*/ 135444 w 2704718"/>
                  <a:gd name="connsiteY2" fmla="*/ 0 h 1835704"/>
                  <a:gd name="connsiteX3" fmla="*/ 0 w 2704718"/>
                  <a:gd name="connsiteY3" fmla="*/ 1835704 h 1835704"/>
                  <a:gd name="connsiteX4" fmla="*/ 2704718 w 2704718"/>
                  <a:gd name="connsiteY4" fmla="*/ 635020 h 1835704"/>
                  <a:gd name="connsiteX0" fmla="*/ 2761855 w 2761855"/>
                  <a:gd name="connsiteY0" fmla="*/ 787677 h 1835704"/>
                  <a:gd name="connsiteX1" fmla="*/ 2303147 w 2761855"/>
                  <a:gd name="connsiteY1" fmla="*/ 26420 h 1835704"/>
                  <a:gd name="connsiteX2" fmla="*/ 135444 w 2761855"/>
                  <a:gd name="connsiteY2" fmla="*/ 0 h 1835704"/>
                  <a:gd name="connsiteX3" fmla="*/ 0 w 2761855"/>
                  <a:gd name="connsiteY3" fmla="*/ 1835704 h 1835704"/>
                  <a:gd name="connsiteX4" fmla="*/ 2761855 w 2761855"/>
                  <a:gd name="connsiteY4" fmla="*/ 787677 h 1835704"/>
                  <a:gd name="connsiteX0" fmla="*/ 2761855 w 2761855"/>
                  <a:gd name="connsiteY0" fmla="*/ 787677 h 1835704"/>
                  <a:gd name="connsiteX1" fmla="*/ 2049596 w 2761855"/>
                  <a:gd name="connsiteY1" fmla="*/ 178474 h 1835704"/>
                  <a:gd name="connsiteX2" fmla="*/ 135444 w 2761855"/>
                  <a:gd name="connsiteY2" fmla="*/ 0 h 1835704"/>
                  <a:gd name="connsiteX3" fmla="*/ 0 w 2761855"/>
                  <a:gd name="connsiteY3" fmla="*/ 1835704 h 1835704"/>
                  <a:gd name="connsiteX4" fmla="*/ 2761855 w 2761855"/>
                  <a:gd name="connsiteY4" fmla="*/ 787677 h 1835704"/>
                  <a:gd name="connsiteX0" fmla="*/ 2761855 w 2761855"/>
                  <a:gd name="connsiteY0" fmla="*/ 609203 h 1657230"/>
                  <a:gd name="connsiteX1" fmla="*/ 2049596 w 2761855"/>
                  <a:gd name="connsiteY1" fmla="*/ 0 h 1657230"/>
                  <a:gd name="connsiteX2" fmla="*/ 323504 w 2761855"/>
                  <a:gd name="connsiteY2" fmla="*/ 14319 h 1657230"/>
                  <a:gd name="connsiteX3" fmla="*/ 0 w 2761855"/>
                  <a:gd name="connsiteY3" fmla="*/ 1657230 h 1657230"/>
                  <a:gd name="connsiteX4" fmla="*/ 2761855 w 2761855"/>
                  <a:gd name="connsiteY4" fmla="*/ 609203 h 1657230"/>
                  <a:gd name="connsiteX0" fmla="*/ 2738697 w 2738697"/>
                  <a:gd name="connsiteY0" fmla="*/ 609203 h 1539680"/>
                  <a:gd name="connsiteX1" fmla="*/ 2026438 w 2738697"/>
                  <a:gd name="connsiteY1" fmla="*/ 0 h 1539680"/>
                  <a:gd name="connsiteX2" fmla="*/ 300346 w 2738697"/>
                  <a:gd name="connsiteY2" fmla="*/ 14319 h 1539680"/>
                  <a:gd name="connsiteX3" fmla="*/ 0 w 2738697"/>
                  <a:gd name="connsiteY3" fmla="*/ 1539680 h 1539680"/>
                  <a:gd name="connsiteX4" fmla="*/ 2738697 w 2738697"/>
                  <a:gd name="connsiteY4" fmla="*/ 609203 h 1539680"/>
                  <a:gd name="connsiteX0" fmla="*/ 2737454 w 2737454"/>
                  <a:gd name="connsiteY0" fmla="*/ 609203 h 1312715"/>
                  <a:gd name="connsiteX1" fmla="*/ 2025195 w 2737454"/>
                  <a:gd name="connsiteY1" fmla="*/ 0 h 1312715"/>
                  <a:gd name="connsiteX2" fmla="*/ 299103 w 2737454"/>
                  <a:gd name="connsiteY2" fmla="*/ 14319 h 1312715"/>
                  <a:gd name="connsiteX3" fmla="*/ 0 w 2737454"/>
                  <a:gd name="connsiteY3" fmla="*/ 1312715 h 1312715"/>
                  <a:gd name="connsiteX4" fmla="*/ 2737454 w 2737454"/>
                  <a:gd name="connsiteY4" fmla="*/ 609203 h 1312715"/>
                  <a:gd name="connsiteX0" fmla="*/ 2737454 w 2737454"/>
                  <a:gd name="connsiteY0" fmla="*/ 1401110 h 2104622"/>
                  <a:gd name="connsiteX1" fmla="*/ 507520 w 2737454"/>
                  <a:gd name="connsiteY1" fmla="*/ 0 h 2104622"/>
                  <a:gd name="connsiteX2" fmla="*/ 299103 w 2737454"/>
                  <a:gd name="connsiteY2" fmla="*/ 806226 h 2104622"/>
                  <a:gd name="connsiteX3" fmla="*/ 0 w 2737454"/>
                  <a:gd name="connsiteY3" fmla="*/ 2104622 h 2104622"/>
                  <a:gd name="connsiteX4" fmla="*/ 2737454 w 2737454"/>
                  <a:gd name="connsiteY4" fmla="*/ 1401110 h 2104622"/>
                  <a:gd name="connsiteX0" fmla="*/ 2737454 w 2737454"/>
                  <a:gd name="connsiteY0" fmla="*/ 594884 h 1298396"/>
                  <a:gd name="connsiteX1" fmla="*/ 299103 w 2737454"/>
                  <a:gd name="connsiteY1" fmla="*/ 0 h 1298396"/>
                  <a:gd name="connsiteX2" fmla="*/ 0 w 2737454"/>
                  <a:gd name="connsiteY2" fmla="*/ 1298396 h 1298396"/>
                  <a:gd name="connsiteX3" fmla="*/ 2737454 w 2737454"/>
                  <a:gd name="connsiteY3" fmla="*/ 594884 h 1298396"/>
                  <a:gd name="connsiteX0" fmla="*/ 2863764 w 2863764"/>
                  <a:gd name="connsiteY0" fmla="*/ 1349990 h 2053502"/>
                  <a:gd name="connsiteX1" fmla="*/ 0 w 2863764"/>
                  <a:gd name="connsiteY1" fmla="*/ 0 h 2053502"/>
                  <a:gd name="connsiteX2" fmla="*/ 126310 w 2863764"/>
                  <a:gd name="connsiteY2" fmla="*/ 2053502 h 2053502"/>
                  <a:gd name="connsiteX3" fmla="*/ 2863764 w 2863764"/>
                  <a:gd name="connsiteY3" fmla="*/ 1349990 h 2053502"/>
                  <a:gd name="connsiteX0" fmla="*/ 3792029 w 3792029"/>
                  <a:gd name="connsiteY0" fmla="*/ 913789 h 2053502"/>
                  <a:gd name="connsiteX1" fmla="*/ 0 w 3792029"/>
                  <a:gd name="connsiteY1" fmla="*/ 0 h 2053502"/>
                  <a:gd name="connsiteX2" fmla="*/ 126310 w 3792029"/>
                  <a:gd name="connsiteY2" fmla="*/ 2053502 h 2053502"/>
                  <a:gd name="connsiteX3" fmla="*/ 3792029 w 3792029"/>
                  <a:gd name="connsiteY3" fmla="*/ 913789 h 2053502"/>
                  <a:gd name="connsiteX0" fmla="*/ 4145736 w 4145736"/>
                  <a:gd name="connsiteY0" fmla="*/ 1382520 h 2053502"/>
                  <a:gd name="connsiteX1" fmla="*/ 0 w 4145736"/>
                  <a:gd name="connsiteY1" fmla="*/ 0 h 2053502"/>
                  <a:gd name="connsiteX2" fmla="*/ 126310 w 4145736"/>
                  <a:gd name="connsiteY2" fmla="*/ 2053502 h 2053502"/>
                  <a:gd name="connsiteX3" fmla="*/ 4145736 w 4145736"/>
                  <a:gd name="connsiteY3" fmla="*/ 1382520 h 2053502"/>
                  <a:gd name="connsiteX0" fmla="*/ 4246677 w 4246677"/>
                  <a:gd name="connsiteY0" fmla="*/ 1382520 h 1700574"/>
                  <a:gd name="connsiteX1" fmla="*/ 100941 w 4246677"/>
                  <a:gd name="connsiteY1" fmla="*/ 0 h 1700574"/>
                  <a:gd name="connsiteX2" fmla="*/ 0 w 4246677"/>
                  <a:gd name="connsiteY2" fmla="*/ 1700574 h 1700574"/>
                  <a:gd name="connsiteX3" fmla="*/ 4246677 w 4246677"/>
                  <a:gd name="connsiteY3" fmla="*/ 1382520 h 1700574"/>
                  <a:gd name="connsiteX0" fmla="*/ 4246677 w 4246677"/>
                  <a:gd name="connsiteY0" fmla="*/ 1541532 h 1859586"/>
                  <a:gd name="connsiteX1" fmla="*/ 1449951 w 4246677"/>
                  <a:gd name="connsiteY1" fmla="*/ 0 h 1859586"/>
                  <a:gd name="connsiteX2" fmla="*/ 0 w 4246677"/>
                  <a:gd name="connsiteY2" fmla="*/ 1859586 h 1859586"/>
                  <a:gd name="connsiteX3" fmla="*/ 4246677 w 4246677"/>
                  <a:gd name="connsiteY3" fmla="*/ 1541532 h 1859586"/>
                  <a:gd name="connsiteX0" fmla="*/ 3734491 w 3734491"/>
                  <a:gd name="connsiteY0" fmla="*/ 1541532 h 2211120"/>
                  <a:gd name="connsiteX1" fmla="*/ 937765 w 3734491"/>
                  <a:gd name="connsiteY1" fmla="*/ 0 h 2211120"/>
                  <a:gd name="connsiteX2" fmla="*/ 0 w 3734491"/>
                  <a:gd name="connsiteY2" fmla="*/ 2211120 h 2211120"/>
                  <a:gd name="connsiteX3" fmla="*/ 3734491 w 3734491"/>
                  <a:gd name="connsiteY3" fmla="*/ 1541532 h 2211120"/>
                  <a:gd name="connsiteX0" fmla="*/ 3991595 w 3991595"/>
                  <a:gd name="connsiteY0" fmla="*/ 1541532 h 2233863"/>
                  <a:gd name="connsiteX1" fmla="*/ 1194869 w 3991595"/>
                  <a:gd name="connsiteY1" fmla="*/ 0 h 2233863"/>
                  <a:gd name="connsiteX2" fmla="*/ 0 w 3991595"/>
                  <a:gd name="connsiteY2" fmla="*/ 2233863 h 2233863"/>
                  <a:gd name="connsiteX3" fmla="*/ 3991595 w 3991595"/>
                  <a:gd name="connsiteY3" fmla="*/ 1541532 h 2233863"/>
                  <a:gd name="connsiteX0" fmla="*/ 3991595 w 3991595"/>
                  <a:gd name="connsiteY0" fmla="*/ 1307182 h 1999513"/>
                  <a:gd name="connsiteX1" fmla="*/ 698940 w 3991595"/>
                  <a:gd name="connsiteY1" fmla="*/ 0 h 1999513"/>
                  <a:gd name="connsiteX2" fmla="*/ 0 w 3991595"/>
                  <a:gd name="connsiteY2" fmla="*/ 1999513 h 1999513"/>
                  <a:gd name="connsiteX3" fmla="*/ 3991595 w 3991595"/>
                  <a:gd name="connsiteY3" fmla="*/ 1307182 h 1999513"/>
                  <a:gd name="connsiteX0" fmla="*/ 4028415 w 4028415"/>
                  <a:gd name="connsiteY0" fmla="*/ 1581714 h 1999513"/>
                  <a:gd name="connsiteX1" fmla="*/ 698940 w 4028415"/>
                  <a:gd name="connsiteY1" fmla="*/ 0 h 1999513"/>
                  <a:gd name="connsiteX2" fmla="*/ 0 w 4028415"/>
                  <a:gd name="connsiteY2" fmla="*/ 1999513 h 1999513"/>
                  <a:gd name="connsiteX3" fmla="*/ 4028415 w 4028415"/>
                  <a:gd name="connsiteY3" fmla="*/ 1581714 h 1999513"/>
                  <a:gd name="connsiteX0" fmla="*/ 4103302 w 4103302"/>
                  <a:gd name="connsiteY0" fmla="*/ 1581714 h 2141351"/>
                  <a:gd name="connsiteX1" fmla="*/ 773827 w 4103302"/>
                  <a:gd name="connsiteY1" fmla="*/ 0 h 2141351"/>
                  <a:gd name="connsiteX2" fmla="*/ 0 w 4103302"/>
                  <a:gd name="connsiteY2" fmla="*/ 2141351 h 2141351"/>
                  <a:gd name="connsiteX3" fmla="*/ 4103302 w 4103302"/>
                  <a:gd name="connsiteY3" fmla="*/ 1581714 h 2141351"/>
                  <a:gd name="connsiteX0" fmla="*/ 4103302 w 4103302"/>
                  <a:gd name="connsiteY0" fmla="*/ 1834555 h 2394192"/>
                  <a:gd name="connsiteX1" fmla="*/ 783374 w 4103302"/>
                  <a:gd name="connsiteY1" fmla="*/ 0 h 2394192"/>
                  <a:gd name="connsiteX2" fmla="*/ 0 w 4103302"/>
                  <a:gd name="connsiteY2" fmla="*/ 2394192 h 2394192"/>
                  <a:gd name="connsiteX3" fmla="*/ 4103302 w 4103302"/>
                  <a:gd name="connsiteY3" fmla="*/ 1834555 h 2394192"/>
                  <a:gd name="connsiteX0" fmla="*/ 4103302 w 4103302"/>
                  <a:gd name="connsiteY0" fmla="*/ 1992600 h 2552237"/>
                  <a:gd name="connsiteX1" fmla="*/ 493384 w 4103302"/>
                  <a:gd name="connsiteY1" fmla="*/ 0 h 2552237"/>
                  <a:gd name="connsiteX2" fmla="*/ 0 w 4103302"/>
                  <a:gd name="connsiteY2" fmla="*/ 2552237 h 2552237"/>
                  <a:gd name="connsiteX3" fmla="*/ 4103302 w 4103302"/>
                  <a:gd name="connsiteY3" fmla="*/ 1992600 h 2552237"/>
                  <a:gd name="connsiteX0" fmla="*/ 5029732 w 5029732"/>
                  <a:gd name="connsiteY0" fmla="*/ 1992600 h 2707726"/>
                  <a:gd name="connsiteX1" fmla="*/ 1419814 w 5029732"/>
                  <a:gd name="connsiteY1" fmla="*/ 0 h 2707726"/>
                  <a:gd name="connsiteX2" fmla="*/ 0 w 5029732"/>
                  <a:gd name="connsiteY2" fmla="*/ 2707726 h 2707726"/>
                  <a:gd name="connsiteX3" fmla="*/ 5029732 w 5029732"/>
                  <a:gd name="connsiteY3" fmla="*/ 1992600 h 2707726"/>
                  <a:gd name="connsiteX0" fmla="*/ 5029732 w 5029732"/>
                  <a:gd name="connsiteY0" fmla="*/ 1992600 h 2707726"/>
                  <a:gd name="connsiteX1" fmla="*/ 1419814 w 5029732"/>
                  <a:gd name="connsiteY1" fmla="*/ 0 h 2707726"/>
                  <a:gd name="connsiteX2" fmla="*/ 672388 w 5029732"/>
                  <a:gd name="connsiteY2" fmla="*/ 1432523 h 2707726"/>
                  <a:gd name="connsiteX3" fmla="*/ 0 w 5029732"/>
                  <a:gd name="connsiteY3" fmla="*/ 2707726 h 2707726"/>
                  <a:gd name="connsiteX4" fmla="*/ 5029732 w 5029732"/>
                  <a:gd name="connsiteY4" fmla="*/ 1992600 h 2707726"/>
                  <a:gd name="connsiteX0" fmla="*/ 5464826 w 5464826"/>
                  <a:gd name="connsiteY0" fmla="*/ 1992600 h 2707726"/>
                  <a:gd name="connsiteX1" fmla="*/ 1854908 w 5464826"/>
                  <a:gd name="connsiteY1" fmla="*/ 0 h 2707726"/>
                  <a:gd name="connsiteX2" fmla="*/ 0 w 5464826"/>
                  <a:gd name="connsiteY2" fmla="*/ 354827 h 2707726"/>
                  <a:gd name="connsiteX3" fmla="*/ 435094 w 5464826"/>
                  <a:gd name="connsiteY3" fmla="*/ 2707726 h 2707726"/>
                  <a:gd name="connsiteX4" fmla="*/ 5464826 w 5464826"/>
                  <a:gd name="connsiteY4" fmla="*/ 1992600 h 2707726"/>
                  <a:gd name="connsiteX0" fmla="*/ 5464826 w 5464826"/>
                  <a:gd name="connsiteY0" fmla="*/ 1992600 h 2721430"/>
                  <a:gd name="connsiteX1" fmla="*/ 1854908 w 5464826"/>
                  <a:gd name="connsiteY1" fmla="*/ 0 h 2721430"/>
                  <a:gd name="connsiteX2" fmla="*/ 0 w 5464826"/>
                  <a:gd name="connsiteY2" fmla="*/ 354827 h 2721430"/>
                  <a:gd name="connsiteX3" fmla="*/ 372771 w 5464826"/>
                  <a:gd name="connsiteY3" fmla="*/ 2721430 h 2721430"/>
                  <a:gd name="connsiteX4" fmla="*/ 5464826 w 5464826"/>
                  <a:gd name="connsiteY4" fmla="*/ 1992600 h 2721430"/>
                  <a:gd name="connsiteX0" fmla="*/ 5464826 w 5464826"/>
                  <a:gd name="connsiteY0" fmla="*/ 2036585 h 2765415"/>
                  <a:gd name="connsiteX1" fmla="*/ 1791791 w 5464826"/>
                  <a:gd name="connsiteY1" fmla="*/ 0 h 2765415"/>
                  <a:gd name="connsiteX2" fmla="*/ 0 w 5464826"/>
                  <a:gd name="connsiteY2" fmla="*/ 398812 h 2765415"/>
                  <a:gd name="connsiteX3" fmla="*/ 372771 w 5464826"/>
                  <a:gd name="connsiteY3" fmla="*/ 2765415 h 2765415"/>
                  <a:gd name="connsiteX4" fmla="*/ 5464826 w 5464826"/>
                  <a:gd name="connsiteY4" fmla="*/ 2036585 h 2765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4826" h="2765415">
                    <a:moveTo>
                      <a:pt x="5464826" y="2036585"/>
                    </a:moveTo>
                    <a:lnTo>
                      <a:pt x="1791791" y="0"/>
                    </a:lnTo>
                    <a:lnTo>
                      <a:pt x="0" y="398812"/>
                    </a:lnTo>
                    <a:lnTo>
                      <a:pt x="372771" y="2765415"/>
                    </a:lnTo>
                    <a:lnTo>
                      <a:pt x="5464826" y="2036585"/>
                    </a:lnTo>
                    <a:close/>
                  </a:path>
                </a:pathLst>
              </a:custGeom>
              <a:gradFill flip="none" rotWithShape="1">
                <a:gsLst>
                  <a:gs pos="42000">
                    <a:srgbClr val="00AEE6">
                      <a:alpha val="90000"/>
                    </a:srgbClr>
                  </a:gs>
                  <a:gs pos="79000">
                    <a:srgbClr val="00AEE6">
                      <a:alpha val="0"/>
                    </a:srgbClr>
                  </a:gs>
                </a:gsLst>
                <a:lin ang="0" scaled="1"/>
                <a:tileRect/>
              </a:gradFill>
              <a:ln w="9525"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mn-lt"/>
                  <a:ea typeface="+mj-ea"/>
                  <a:cs typeface="Arial"/>
                </a:endParaRPr>
              </a:p>
            </p:txBody>
          </p:sp>
          <p:cxnSp>
            <p:nvCxnSpPr>
              <p:cNvPr id="106" name="Straight Connector 105">
                <a:extLst>
                  <a:ext uri="{FF2B5EF4-FFF2-40B4-BE49-F238E27FC236}">
                    <a16:creationId xmlns:a16="http://schemas.microsoft.com/office/drawing/2014/main" id="{EB6C15BC-4A29-1449-9318-4BFEF2539064}"/>
                  </a:ext>
                </a:extLst>
              </p:cNvPr>
              <p:cNvCxnSpPr/>
              <p:nvPr/>
            </p:nvCxnSpPr>
            <p:spPr bwMode="auto">
              <a:xfrm flipH="1" flipV="1">
                <a:off x="6470953" y="4632476"/>
                <a:ext cx="2889615" cy="2013393"/>
              </a:xfrm>
              <a:prstGeom prst="line">
                <a:avLst/>
              </a:prstGeom>
              <a:noFill/>
              <a:ln w="9525" cap="flat" cmpd="sng" algn="ctr">
                <a:gradFill flip="none" rotWithShape="1">
                  <a:gsLst>
                    <a:gs pos="67000">
                      <a:schemeClr val="tx1">
                        <a:alpha val="60000"/>
                      </a:schemeClr>
                    </a:gs>
                    <a:gs pos="0">
                      <a:schemeClr val="tx1">
                        <a:alpha val="0"/>
                      </a:schemeClr>
                    </a:gs>
                  </a:gsLst>
                  <a:lin ang="10800000" scaled="0"/>
                  <a:tileRect/>
                </a:gradFill>
                <a:prstDash val="solid"/>
                <a:round/>
                <a:headEnd type="none" w="med" len="med"/>
                <a:tailEnd type="none" w="med" len="med"/>
              </a:ln>
              <a:effectLst/>
            </p:spPr>
          </p:cxnSp>
          <p:sp>
            <p:nvSpPr>
              <p:cNvPr id="107" name="Isosceles Triangle 120">
                <a:extLst>
                  <a:ext uri="{FF2B5EF4-FFF2-40B4-BE49-F238E27FC236}">
                    <a16:creationId xmlns:a16="http://schemas.microsoft.com/office/drawing/2014/main" id="{126EB8BE-A2CD-7C49-AE2D-B4B7813C5471}"/>
                  </a:ext>
                </a:extLst>
              </p:cNvPr>
              <p:cNvSpPr/>
              <p:nvPr/>
            </p:nvSpPr>
            <p:spPr bwMode="auto">
              <a:xfrm rot="13736036">
                <a:off x="6244121" y="5407826"/>
                <a:ext cx="4086725" cy="1126784"/>
              </a:xfrm>
              <a:custGeom>
                <a:avLst/>
                <a:gdLst>
                  <a:gd name="connsiteX0" fmla="*/ 0 w 1020164"/>
                  <a:gd name="connsiteY0" fmla="*/ 1020163 h 1020163"/>
                  <a:gd name="connsiteX1" fmla="*/ 0 w 1020164"/>
                  <a:gd name="connsiteY1" fmla="*/ 0 h 1020163"/>
                  <a:gd name="connsiteX2" fmla="*/ 1020164 w 1020164"/>
                  <a:gd name="connsiteY2" fmla="*/ 1020163 h 1020163"/>
                  <a:gd name="connsiteX3" fmla="*/ 0 w 1020164"/>
                  <a:gd name="connsiteY3" fmla="*/ 1020163 h 1020163"/>
                  <a:gd name="connsiteX0" fmla="*/ 821102 w 1020164"/>
                  <a:gd name="connsiteY0" fmla="*/ 0 h 1259102"/>
                  <a:gd name="connsiteX1" fmla="*/ 0 w 1020164"/>
                  <a:gd name="connsiteY1" fmla="*/ 238939 h 1259102"/>
                  <a:gd name="connsiteX2" fmla="*/ 1020164 w 1020164"/>
                  <a:gd name="connsiteY2" fmla="*/ 1259102 h 1259102"/>
                  <a:gd name="connsiteX3" fmla="*/ 821102 w 1020164"/>
                  <a:gd name="connsiteY3" fmla="*/ 0 h 1259102"/>
                  <a:gd name="connsiteX0" fmla="*/ 821102 w 883550"/>
                  <a:gd name="connsiteY0" fmla="*/ 0 h 2410179"/>
                  <a:gd name="connsiteX1" fmla="*/ 0 w 883550"/>
                  <a:gd name="connsiteY1" fmla="*/ 238939 h 2410179"/>
                  <a:gd name="connsiteX2" fmla="*/ 883550 w 883550"/>
                  <a:gd name="connsiteY2" fmla="*/ 2410179 h 2410179"/>
                  <a:gd name="connsiteX3" fmla="*/ 821102 w 883550"/>
                  <a:gd name="connsiteY3" fmla="*/ 0 h 2410179"/>
                  <a:gd name="connsiteX0" fmla="*/ 694608 w 883550"/>
                  <a:gd name="connsiteY0" fmla="*/ 439375 h 2171241"/>
                  <a:gd name="connsiteX1" fmla="*/ 0 w 883550"/>
                  <a:gd name="connsiteY1" fmla="*/ 1 h 2171241"/>
                  <a:gd name="connsiteX2" fmla="*/ 883550 w 883550"/>
                  <a:gd name="connsiteY2" fmla="*/ 2171241 h 2171241"/>
                  <a:gd name="connsiteX3" fmla="*/ 694608 w 883550"/>
                  <a:gd name="connsiteY3" fmla="*/ 439375 h 2171241"/>
                  <a:gd name="connsiteX0" fmla="*/ 709787 w 898729"/>
                  <a:gd name="connsiteY0" fmla="*/ 357154 h 2089020"/>
                  <a:gd name="connsiteX1" fmla="*/ 0 w 898729"/>
                  <a:gd name="connsiteY1" fmla="*/ 0 h 2089020"/>
                  <a:gd name="connsiteX2" fmla="*/ 898729 w 898729"/>
                  <a:gd name="connsiteY2" fmla="*/ 2089020 h 2089020"/>
                  <a:gd name="connsiteX3" fmla="*/ 709787 w 898729"/>
                  <a:gd name="connsiteY3" fmla="*/ 357154 h 2089020"/>
                  <a:gd name="connsiteX0" fmla="*/ 895312 w 898729"/>
                  <a:gd name="connsiteY0" fmla="*/ 0 h 2758757"/>
                  <a:gd name="connsiteX1" fmla="*/ 0 w 898729"/>
                  <a:gd name="connsiteY1" fmla="*/ 669737 h 2758757"/>
                  <a:gd name="connsiteX2" fmla="*/ 898729 w 898729"/>
                  <a:gd name="connsiteY2" fmla="*/ 2758757 h 2758757"/>
                  <a:gd name="connsiteX3" fmla="*/ 895312 w 898729"/>
                  <a:gd name="connsiteY3" fmla="*/ 0 h 2758757"/>
                  <a:gd name="connsiteX0" fmla="*/ 1628136 w 1631553"/>
                  <a:gd name="connsiteY0" fmla="*/ 0 h 2758757"/>
                  <a:gd name="connsiteX1" fmla="*/ 0 w 1631553"/>
                  <a:gd name="connsiteY1" fmla="*/ 2205363 h 2758757"/>
                  <a:gd name="connsiteX2" fmla="*/ 1631553 w 1631553"/>
                  <a:gd name="connsiteY2" fmla="*/ 2758757 h 2758757"/>
                  <a:gd name="connsiteX3" fmla="*/ 1628136 w 1631553"/>
                  <a:gd name="connsiteY3" fmla="*/ 0 h 2758757"/>
                  <a:gd name="connsiteX0" fmla="*/ 1512183 w 1631553"/>
                  <a:gd name="connsiteY0" fmla="*/ 0 h 4624118"/>
                  <a:gd name="connsiteX1" fmla="*/ 0 w 1631553"/>
                  <a:gd name="connsiteY1" fmla="*/ 4070724 h 4624118"/>
                  <a:gd name="connsiteX2" fmla="*/ 1631553 w 1631553"/>
                  <a:gd name="connsiteY2" fmla="*/ 4624118 h 4624118"/>
                  <a:gd name="connsiteX3" fmla="*/ 1512183 w 1631553"/>
                  <a:gd name="connsiteY3" fmla="*/ 0 h 4624118"/>
                  <a:gd name="connsiteX0" fmla="*/ 1512183 w 1552705"/>
                  <a:gd name="connsiteY0" fmla="*/ 0 h 5735798"/>
                  <a:gd name="connsiteX1" fmla="*/ 0 w 1552705"/>
                  <a:gd name="connsiteY1" fmla="*/ 4070724 h 5735798"/>
                  <a:gd name="connsiteX2" fmla="*/ 1552705 w 1552705"/>
                  <a:gd name="connsiteY2" fmla="*/ 5735798 h 5735798"/>
                  <a:gd name="connsiteX3" fmla="*/ 1512183 w 1552705"/>
                  <a:gd name="connsiteY3" fmla="*/ 0 h 5735798"/>
                  <a:gd name="connsiteX0" fmla="*/ 1155047 w 1552705"/>
                  <a:gd name="connsiteY0" fmla="*/ 0 h 5255325"/>
                  <a:gd name="connsiteX1" fmla="*/ 0 w 1552705"/>
                  <a:gd name="connsiteY1" fmla="*/ 3590251 h 5255325"/>
                  <a:gd name="connsiteX2" fmla="*/ 1552705 w 1552705"/>
                  <a:gd name="connsiteY2" fmla="*/ 5255325 h 5255325"/>
                  <a:gd name="connsiteX3" fmla="*/ 1155047 w 1552705"/>
                  <a:gd name="connsiteY3" fmla="*/ 0 h 5255325"/>
                  <a:gd name="connsiteX0" fmla="*/ 1155047 w 1320799"/>
                  <a:gd name="connsiteY0" fmla="*/ 0 h 5217641"/>
                  <a:gd name="connsiteX1" fmla="*/ 0 w 1320799"/>
                  <a:gd name="connsiteY1" fmla="*/ 3590251 h 5217641"/>
                  <a:gd name="connsiteX2" fmla="*/ 1320799 w 1320799"/>
                  <a:gd name="connsiteY2" fmla="*/ 5217641 h 5217641"/>
                  <a:gd name="connsiteX3" fmla="*/ 1155047 w 1320799"/>
                  <a:gd name="connsiteY3" fmla="*/ 0 h 5217641"/>
                  <a:gd name="connsiteX0" fmla="*/ 1363763 w 1363763"/>
                  <a:gd name="connsiteY0" fmla="*/ 0 h 4869064"/>
                  <a:gd name="connsiteX1" fmla="*/ 0 w 1363763"/>
                  <a:gd name="connsiteY1" fmla="*/ 3241674 h 4869064"/>
                  <a:gd name="connsiteX2" fmla="*/ 1320799 w 1363763"/>
                  <a:gd name="connsiteY2" fmla="*/ 4869064 h 4869064"/>
                  <a:gd name="connsiteX3" fmla="*/ 1363763 w 1363763"/>
                  <a:gd name="connsiteY3" fmla="*/ 0 h 4869064"/>
                  <a:gd name="connsiteX0" fmla="*/ 1363763 w 1696487"/>
                  <a:gd name="connsiteY0" fmla="*/ 0 h 4878484"/>
                  <a:gd name="connsiteX1" fmla="*/ 0 w 1696487"/>
                  <a:gd name="connsiteY1" fmla="*/ 3241674 h 4878484"/>
                  <a:gd name="connsiteX2" fmla="*/ 1696487 w 1696487"/>
                  <a:gd name="connsiteY2" fmla="*/ 4878484 h 4878484"/>
                  <a:gd name="connsiteX3" fmla="*/ 1363763 w 1696487"/>
                  <a:gd name="connsiteY3" fmla="*/ 0 h 4878484"/>
                  <a:gd name="connsiteX0" fmla="*/ 1363763 w 1779973"/>
                  <a:gd name="connsiteY0" fmla="*/ 0 h 5585060"/>
                  <a:gd name="connsiteX1" fmla="*/ 0 w 1779973"/>
                  <a:gd name="connsiteY1" fmla="*/ 3241674 h 5585060"/>
                  <a:gd name="connsiteX2" fmla="*/ 1779973 w 1779973"/>
                  <a:gd name="connsiteY2" fmla="*/ 5585060 h 5585060"/>
                  <a:gd name="connsiteX3" fmla="*/ 1363763 w 1779973"/>
                  <a:gd name="connsiteY3" fmla="*/ 0 h 5585060"/>
                  <a:gd name="connsiteX0" fmla="*/ 1833760 w 1833760"/>
                  <a:gd name="connsiteY0" fmla="*/ 0 h 4555029"/>
                  <a:gd name="connsiteX1" fmla="*/ 0 w 1833760"/>
                  <a:gd name="connsiteY1" fmla="*/ 2211643 h 4555029"/>
                  <a:gd name="connsiteX2" fmla="*/ 1779973 w 1833760"/>
                  <a:gd name="connsiteY2" fmla="*/ 4555029 h 4555029"/>
                  <a:gd name="connsiteX3" fmla="*/ 1833760 w 1833760"/>
                  <a:gd name="connsiteY3" fmla="*/ 0 h 4555029"/>
                  <a:gd name="connsiteX0" fmla="*/ 1833760 w 1984050"/>
                  <a:gd name="connsiteY0" fmla="*/ 0 h 4542467"/>
                  <a:gd name="connsiteX1" fmla="*/ 0 w 1984050"/>
                  <a:gd name="connsiteY1" fmla="*/ 2211643 h 4542467"/>
                  <a:gd name="connsiteX2" fmla="*/ 1984050 w 1984050"/>
                  <a:gd name="connsiteY2" fmla="*/ 4542467 h 4542467"/>
                  <a:gd name="connsiteX3" fmla="*/ 1833760 w 1984050"/>
                  <a:gd name="connsiteY3" fmla="*/ 0 h 4542467"/>
                  <a:gd name="connsiteX0" fmla="*/ 2368323 w 2368323"/>
                  <a:gd name="connsiteY0" fmla="*/ 0 h 6140596"/>
                  <a:gd name="connsiteX1" fmla="*/ 0 w 2368323"/>
                  <a:gd name="connsiteY1" fmla="*/ 3809772 h 6140596"/>
                  <a:gd name="connsiteX2" fmla="*/ 1984050 w 2368323"/>
                  <a:gd name="connsiteY2" fmla="*/ 6140596 h 6140596"/>
                  <a:gd name="connsiteX3" fmla="*/ 2368323 w 2368323"/>
                  <a:gd name="connsiteY3" fmla="*/ 0 h 6140596"/>
                  <a:gd name="connsiteX0" fmla="*/ 2368323 w 2596695"/>
                  <a:gd name="connsiteY0" fmla="*/ 0 h 3809773"/>
                  <a:gd name="connsiteX1" fmla="*/ 0 w 2596695"/>
                  <a:gd name="connsiteY1" fmla="*/ 3809772 h 3809773"/>
                  <a:gd name="connsiteX2" fmla="*/ 2596695 w 2596695"/>
                  <a:gd name="connsiteY2" fmla="*/ 3017532 h 3809773"/>
                  <a:gd name="connsiteX3" fmla="*/ 2368323 w 2596695"/>
                  <a:gd name="connsiteY3" fmla="*/ 0 h 3809773"/>
                  <a:gd name="connsiteX0" fmla="*/ 662528 w 890900"/>
                  <a:gd name="connsiteY0" fmla="*/ 0 h 4858926"/>
                  <a:gd name="connsiteX1" fmla="*/ 0 w 890900"/>
                  <a:gd name="connsiteY1" fmla="*/ 4858926 h 4858926"/>
                  <a:gd name="connsiteX2" fmla="*/ 890900 w 890900"/>
                  <a:gd name="connsiteY2" fmla="*/ 3017532 h 4858926"/>
                  <a:gd name="connsiteX3" fmla="*/ 662528 w 890900"/>
                  <a:gd name="connsiteY3" fmla="*/ 0 h 4858926"/>
                  <a:gd name="connsiteX0" fmla="*/ 662528 w 890900"/>
                  <a:gd name="connsiteY0" fmla="*/ 0 h 4858926"/>
                  <a:gd name="connsiteX1" fmla="*/ 0 w 890900"/>
                  <a:gd name="connsiteY1" fmla="*/ 4858926 h 4858926"/>
                  <a:gd name="connsiteX2" fmla="*/ 596590 w 890900"/>
                  <a:gd name="connsiteY2" fmla="*/ 3600376 h 4858926"/>
                  <a:gd name="connsiteX3" fmla="*/ 890900 w 890900"/>
                  <a:gd name="connsiteY3" fmla="*/ 3017532 h 4858926"/>
                  <a:gd name="connsiteX4" fmla="*/ 662528 w 890900"/>
                  <a:gd name="connsiteY4" fmla="*/ 0 h 4858926"/>
                  <a:gd name="connsiteX0" fmla="*/ 662528 w 890900"/>
                  <a:gd name="connsiteY0" fmla="*/ 0 h 4858926"/>
                  <a:gd name="connsiteX1" fmla="*/ 0 w 890900"/>
                  <a:gd name="connsiteY1" fmla="*/ 4858926 h 4858926"/>
                  <a:gd name="connsiteX2" fmla="*/ 686685 w 890900"/>
                  <a:gd name="connsiteY2" fmla="*/ 3807768 h 4858926"/>
                  <a:gd name="connsiteX3" fmla="*/ 890900 w 890900"/>
                  <a:gd name="connsiteY3" fmla="*/ 3017532 h 4858926"/>
                  <a:gd name="connsiteX4" fmla="*/ 662528 w 890900"/>
                  <a:gd name="connsiteY4" fmla="*/ 0 h 4858926"/>
                  <a:gd name="connsiteX0" fmla="*/ 662528 w 710710"/>
                  <a:gd name="connsiteY0" fmla="*/ 0 h 4858926"/>
                  <a:gd name="connsiteX1" fmla="*/ 0 w 710710"/>
                  <a:gd name="connsiteY1" fmla="*/ 4858926 h 4858926"/>
                  <a:gd name="connsiteX2" fmla="*/ 686685 w 710710"/>
                  <a:gd name="connsiteY2" fmla="*/ 3807768 h 4858926"/>
                  <a:gd name="connsiteX3" fmla="*/ 710710 w 710710"/>
                  <a:gd name="connsiteY3" fmla="*/ 2932135 h 4858926"/>
                  <a:gd name="connsiteX4" fmla="*/ 662528 w 710710"/>
                  <a:gd name="connsiteY4" fmla="*/ 0 h 4858926"/>
                  <a:gd name="connsiteX0" fmla="*/ 662528 w 896906"/>
                  <a:gd name="connsiteY0" fmla="*/ 0 h 4858926"/>
                  <a:gd name="connsiteX1" fmla="*/ 0 w 896906"/>
                  <a:gd name="connsiteY1" fmla="*/ 4858926 h 4858926"/>
                  <a:gd name="connsiteX2" fmla="*/ 686685 w 896906"/>
                  <a:gd name="connsiteY2" fmla="*/ 3807768 h 4858926"/>
                  <a:gd name="connsiteX3" fmla="*/ 896906 w 896906"/>
                  <a:gd name="connsiteY3" fmla="*/ 2956534 h 4858926"/>
                  <a:gd name="connsiteX4" fmla="*/ 662528 w 896906"/>
                  <a:gd name="connsiteY4" fmla="*/ 0 h 4858926"/>
                  <a:gd name="connsiteX0" fmla="*/ 662528 w 896906"/>
                  <a:gd name="connsiteY0" fmla="*/ 0 h 4858926"/>
                  <a:gd name="connsiteX1" fmla="*/ 338318 w 896906"/>
                  <a:gd name="connsiteY1" fmla="*/ 2343831 h 4858926"/>
                  <a:gd name="connsiteX2" fmla="*/ 0 w 896906"/>
                  <a:gd name="connsiteY2" fmla="*/ 4858926 h 4858926"/>
                  <a:gd name="connsiteX3" fmla="*/ 686685 w 896906"/>
                  <a:gd name="connsiteY3" fmla="*/ 3807768 h 4858926"/>
                  <a:gd name="connsiteX4" fmla="*/ 896906 w 896906"/>
                  <a:gd name="connsiteY4" fmla="*/ 2956534 h 4858926"/>
                  <a:gd name="connsiteX5" fmla="*/ 662528 w 896906"/>
                  <a:gd name="connsiteY5" fmla="*/ 0 h 4858926"/>
                  <a:gd name="connsiteX0" fmla="*/ 662528 w 896906"/>
                  <a:gd name="connsiteY0" fmla="*/ 0 h 4858926"/>
                  <a:gd name="connsiteX1" fmla="*/ 224197 w 896906"/>
                  <a:gd name="connsiteY1" fmla="*/ 2429227 h 4858926"/>
                  <a:gd name="connsiteX2" fmla="*/ 0 w 896906"/>
                  <a:gd name="connsiteY2" fmla="*/ 4858926 h 4858926"/>
                  <a:gd name="connsiteX3" fmla="*/ 686685 w 896906"/>
                  <a:gd name="connsiteY3" fmla="*/ 3807768 h 4858926"/>
                  <a:gd name="connsiteX4" fmla="*/ 896906 w 896906"/>
                  <a:gd name="connsiteY4" fmla="*/ 2956534 h 4858926"/>
                  <a:gd name="connsiteX5" fmla="*/ 662528 w 896906"/>
                  <a:gd name="connsiteY5" fmla="*/ 0 h 4858926"/>
                  <a:gd name="connsiteX0" fmla="*/ 662528 w 896906"/>
                  <a:gd name="connsiteY0" fmla="*/ 0 h 4858926"/>
                  <a:gd name="connsiteX1" fmla="*/ 224197 w 896906"/>
                  <a:gd name="connsiteY1" fmla="*/ 2429227 h 4858926"/>
                  <a:gd name="connsiteX2" fmla="*/ 176147 w 896906"/>
                  <a:gd name="connsiteY2" fmla="*/ 2868408 h 4858926"/>
                  <a:gd name="connsiteX3" fmla="*/ 0 w 896906"/>
                  <a:gd name="connsiteY3" fmla="*/ 4858926 h 4858926"/>
                  <a:gd name="connsiteX4" fmla="*/ 686685 w 896906"/>
                  <a:gd name="connsiteY4" fmla="*/ 3807768 h 4858926"/>
                  <a:gd name="connsiteX5" fmla="*/ 896906 w 896906"/>
                  <a:gd name="connsiteY5" fmla="*/ 2956534 h 4858926"/>
                  <a:gd name="connsiteX6" fmla="*/ 662528 w 896906"/>
                  <a:gd name="connsiteY6" fmla="*/ 0 h 4858926"/>
                  <a:gd name="connsiteX0" fmla="*/ 684589 w 918967"/>
                  <a:gd name="connsiteY0" fmla="*/ 0 h 4858926"/>
                  <a:gd name="connsiteX1" fmla="*/ 246258 w 918967"/>
                  <a:gd name="connsiteY1" fmla="*/ 2429227 h 4858926"/>
                  <a:gd name="connsiteX2" fmla="*/ 0 w 918967"/>
                  <a:gd name="connsiteY2" fmla="*/ 2173039 h 4858926"/>
                  <a:gd name="connsiteX3" fmla="*/ 22061 w 918967"/>
                  <a:gd name="connsiteY3" fmla="*/ 4858926 h 4858926"/>
                  <a:gd name="connsiteX4" fmla="*/ 708746 w 918967"/>
                  <a:gd name="connsiteY4" fmla="*/ 3807768 h 4858926"/>
                  <a:gd name="connsiteX5" fmla="*/ 918967 w 918967"/>
                  <a:gd name="connsiteY5" fmla="*/ 2956534 h 4858926"/>
                  <a:gd name="connsiteX6" fmla="*/ 684589 w 918967"/>
                  <a:gd name="connsiteY6" fmla="*/ 0 h 4858926"/>
                  <a:gd name="connsiteX0" fmla="*/ 7075464 w 7075464"/>
                  <a:gd name="connsiteY0" fmla="*/ 2388213 h 2685887"/>
                  <a:gd name="connsiteX1" fmla="*/ 246258 w 7075464"/>
                  <a:gd name="connsiteY1" fmla="*/ 256188 h 2685887"/>
                  <a:gd name="connsiteX2" fmla="*/ 0 w 7075464"/>
                  <a:gd name="connsiteY2" fmla="*/ 0 h 2685887"/>
                  <a:gd name="connsiteX3" fmla="*/ 22061 w 7075464"/>
                  <a:gd name="connsiteY3" fmla="*/ 2685887 h 2685887"/>
                  <a:gd name="connsiteX4" fmla="*/ 708746 w 7075464"/>
                  <a:gd name="connsiteY4" fmla="*/ 1634729 h 2685887"/>
                  <a:gd name="connsiteX5" fmla="*/ 918967 w 7075464"/>
                  <a:gd name="connsiteY5" fmla="*/ 783495 h 2685887"/>
                  <a:gd name="connsiteX6" fmla="*/ 7075464 w 7075464"/>
                  <a:gd name="connsiteY6" fmla="*/ 2388213 h 2685887"/>
                  <a:gd name="connsiteX0" fmla="*/ 7075464 w 7079540"/>
                  <a:gd name="connsiteY0" fmla="*/ 2388213 h 2685887"/>
                  <a:gd name="connsiteX1" fmla="*/ 246258 w 7079540"/>
                  <a:gd name="connsiteY1" fmla="*/ 256188 h 2685887"/>
                  <a:gd name="connsiteX2" fmla="*/ 0 w 7079540"/>
                  <a:gd name="connsiteY2" fmla="*/ 0 h 2685887"/>
                  <a:gd name="connsiteX3" fmla="*/ 22061 w 7079540"/>
                  <a:gd name="connsiteY3" fmla="*/ 2685887 h 2685887"/>
                  <a:gd name="connsiteX4" fmla="*/ 708746 w 7079540"/>
                  <a:gd name="connsiteY4" fmla="*/ 1634729 h 2685887"/>
                  <a:gd name="connsiteX5" fmla="*/ 7079540 w 7079540"/>
                  <a:gd name="connsiteY5" fmla="*/ 2625540 h 2685887"/>
                  <a:gd name="connsiteX6" fmla="*/ 7075464 w 7079540"/>
                  <a:gd name="connsiteY6" fmla="*/ 2388213 h 2685887"/>
                  <a:gd name="connsiteX0" fmla="*/ 7075464 w 7079540"/>
                  <a:gd name="connsiteY0" fmla="*/ 2388213 h 3666825"/>
                  <a:gd name="connsiteX1" fmla="*/ 246258 w 7079540"/>
                  <a:gd name="connsiteY1" fmla="*/ 256188 h 3666825"/>
                  <a:gd name="connsiteX2" fmla="*/ 0 w 7079540"/>
                  <a:gd name="connsiteY2" fmla="*/ 0 h 3666825"/>
                  <a:gd name="connsiteX3" fmla="*/ 22061 w 7079540"/>
                  <a:gd name="connsiteY3" fmla="*/ 2685887 h 3666825"/>
                  <a:gd name="connsiteX4" fmla="*/ 5084480 w 7079540"/>
                  <a:gd name="connsiteY4" fmla="*/ 3666825 h 3666825"/>
                  <a:gd name="connsiteX5" fmla="*/ 7079540 w 7079540"/>
                  <a:gd name="connsiteY5" fmla="*/ 2625540 h 3666825"/>
                  <a:gd name="connsiteX6" fmla="*/ 7075464 w 7079540"/>
                  <a:gd name="connsiteY6" fmla="*/ 2388213 h 3666825"/>
                  <a:gd name="connsiteX0" fmla="*/ 7075464 w 7079540"/>
                  <a:gd name="connsiteY0" fmla="*/ 2388213 h 3666825"/>
                  <a:gd name="connsiteX1" fmla="*/ 246258 w 7079540"/>
                  <a:gd name="connsiteY1" fmla="*/ 256188 h 3666825"/>
                  <a:gd name="connsiteX2" fmla="*/ 0 w 7079540"/>
                  <a:gd name="connsiteY2" fmla="*/ 0 h 3666825"/>
                  <a:gd name="connsiteX3" fmla="*/ 5038322 w 7079540"/>
                  <a:gd name="connsiteY3" fmla="*/ 3226804 h 3666825"/>
                  <a:gd name="connsiteX4" fmla="*/ 5084480 w 7079540"/>
                  <a:gd name="connsiteY4" fmla="*/ 3666825 h 3666825"/>
                  <a:gd name="connsiteX5" fmla="*/ 7079540 w 7079540"/>
                  <a:gd name="connsiteY5" fmla="*/ 2625540 h 3666825"/>
                  <a:gd name="connsiteX6" fmla="*/ 7075464 w 7079540"/>
                  <a:gd name="connsiteY6" fmla="*/ 2388213 h 3666825"/>
                  <a:gd name="connsiteX0" fmla="*/ 7075464 w 7079540"/>
                  <a:gd name="connsiteY0" fmla="*/ 2848375 h 4126987"/>
                  <a:gd name="connsiteX1" fmla="*/ 433379 w 7079540"/>
                  <a:gd name="connsiteY1" fmla="*/ 0 h 4126987"/>
                  <a:gd name="connsiteX2" fmla="*/ 0 w 7079540"/>
                  <a:gd name="connsiteY2" fmla="*/ 460162 h 4126987"/>
                  <a:gd name="connsiteX3" fmla="*/ 5038322 w 7079540"/>
                  <a:gd name="connsiteY3" fmla="*/ 3686966 h 4126987"/>
                  <a:gd name="connsiteX4" fmla="*/ 5084480 w 7079540"/>
                  <a:gd name="connsiteY4" fmla="*/ 4126987 h 4126987"/>
                  <a:gd name="connsiteX5" fmla="*/ 7079540 w 7079540"/>
                  <a:gd name="connsiteY5" fmla="*/ 3085702 h 4126987"/>
                  <a:gd name="connsiteX6" fmla="*/ 7075464 w 7079540"/>
                  <a:gd name="connsiteY6" fmla="*/ 2848375 h 4126987"/>
                  <a:gd name="connsiteX0" fmla="*/ 6642085 w 6646161"/>
                  <a:gd name="connsiteY0" fmla="*/ 2848375 h 4126987"/>
                  <a:gd name="connsiteX1" fmla="*/ 0 w 6646161"/>
                  <a:gd name="connsiteY1" fmla="*/ 0 h 4126987"/>
                  <a:gd name="connsiteX2" fmla="*/ 4028718 w 6646161"/>
                  <a:gd name="connsiteY2" fmla="*/ 2886983 h 4126987"/>
                  <a:gd name="connsiteX3" fmla="*/ 4604943 w 6646161"/>
                  <a:gd name="connsiteY3" fmla="*/ 3686966 h 4126987"/>
                  <a:gd name="connsiteX4" fmla="*/ 4651101 w 6646161"/>
                  <a:gd name="connsiteY4" fmla="*/ 4126987 h 4126987"/>
                  <a:gd name="connsiteX5" fmla="*/ 6646161 w 6646161"/>
                  <a:gd name="connsiteY5" fmla="*/ 3085702 h 4126987"/>
                  <a:gd name="connsiteX6" fmla="*/ 6642085 w 6646161"/>
                  <a:gd name="connsiteY6" fmla="*/ 2848375 h 4126987"/>
                  <a:gd name="connsiteX0" fmla="*/ 6642085 w 6646161"/>
                  <a:gd name="connsiteY0" fmla="*/ 2848375 h 4126987"/>
                  <a:gd name="connsiteX1" fmla="*/ 0 w 6646161"/>
                  <a:gd name="connsiteY1" fmla="*/ 0 h 4126987"/>
                  <a:gd name="connsiteX2" fmla="*/ 4604943 w 6646161"/>
                  <a:gd name="connsiteY2" fmla="*/ 3686966 h 4126987"/>
                  <a:gd name="connsiteX3" fmla="*/ 4651101 w 6646161"/>
                  <a:gd name="connsiteY3" fmla="*/ 4126987 h 4126987"/>
                  <a:gd name="connsiteX4" fmla="*/ 6646161 w 6646161"/>
                  <a:gd name="connsiteY4" fmla="*/ 3085702 h 4126987"/>
                  <a:gd name="connsiteX5" fmla="*/ 6642085 w 6646161"/>
                  <a:gd name="connsiteY5" fmla="*/ 2848375 h 4126987"/>
                  <a:gd name="connsiteX0" fmla="*/ 2037142 w 2041218"/>
                  <a:gd name="connsiteY0" fmla="*/ 0 h 1278612"/>
                  <a:gd name="connsiteX1" fmla="*/ 1202982 w 2041218"/>
                  <a:gd name="connsiteY1" fmla="*/ 338653 h 1278612"/>
                  <a:gd name="connsiteX2" fmla="*/ 0 w 2041218"/>
                  <a:gd name="connsiteY2" fmla="*/ 838591 h 1278612"/>
                  <a:gd name="connsiteX3" fmla="*/ 46158 w 2041218"/>
                  <a:gd name="connsiteY3" fmla="*/ 1278612 h 1278612"/>
                  <a:gd name="connsiteX4" fmla="*/ 2041218 w 2041218"/>
                  <a:gd name="connsiteY4" fmla="*/ 237327 h 1278612"/>
                  <a:gd name="connsiteX5" fmla="*/ 2037142 w 2041218"/>
                  <a:gd name="connsiteY5" fmla="*/ 0 h 1278612"/>
                  <a:gd name="connsiteX0" fmla="*/ 2065930 w 2065978"/>
                  <a:gd name="connsiteY0" fmla="*/ 0 h 1307850"/>
                  <a:gd name="connsiteX1" fmla="*/ 1202982 w 2065978"/>
                  <a:gd name="connsiteY1" fmla="*/ 367891 h 1307850"/>
                  <a:gd name="connsiteX2" fmla="*/ 0 w 2065978"/>
                  <a:gd name="connsiteY2" fmla="*/ 867829 h 1307850"/>
                  <a:gd name="connsiteX3" fmla="*/ 46158 w 2065978"/>
                  <a:gd name="connsiteY3" fmla="*/ 1307850 h 1307850"/>
                  <a:gd name="connsiteX4" fmla="*/ 2041218 w 2065978"/>
                  <a:gd name="connsiteY4" fmla="*/ 266565 h 1307850"/>
                  <a:gd name="connsiteX5" fmla="*/ 2065930 w 2065978"/>
                  <a:gd name="connsiteY5" fmla="*/ 0 h 1307850"/>
                  <a:gd name="connsiteX0" fmla="*/ 2065930 w 2065944"/>
                  <a:gd name="connsiteY0" fmla="*/ 0 h 1307850"/>
                  <a:gd name="connsiteX1" fmla="*/ 1202982 w 2065944"/>
                  <a:gd name="connsiteY1" fmla="*/ 367891 h 1307850"/>
                  <a:gd name="connsiteX2" fmla="*/ 0 w 2065944"/>
                  <a:gd name="connsiteY2" fmla="*/ 867829 h 1307850"/>
                  <a:gd name="connsiteX3" fmla="*/ 46158 w 2065944"/>
                  <a:gd name="connsiteY3" fmla="*/ 1307850 h 1307850"/>
                  <a:gd name="connsiteX4" fmla="*/ 1976263 w 2065944"/>
                  <a:gd name="connsiteY4" fmla="*/ 306719 h 1307850"/>
                  <a:gd name="connsiteX5" fmla="*/ 2065930 w 2065944"/>
                  <a:gd name="connsiteY5" fmla="*/ 0 h 1307850"/>
                  <a:gd name="connsiteX0" fmla="*/ 2070819 w 2070833"/>
                  <a:gd name="connsiteY0" fmla="*/ 0 h 1307850"/>
                  <a:gd name="connsiteX1" fmla="*/ 1207871 w 2070833"/>
                  <a:gd name="connsiteY1" fmla="*/ 367891 h 1307850"/>
                  <a:gd name="connsiteX2" fmla="*/ 0 w 2070833"/>
                  <a:gd name="connsiteY2" fmla="*/ 723450 h 1307850"/>
                  <a:gd name="connsiteX3" fmla="*/ 51047 w 2070833"/>
                  <a:gd name="connsiteY3" fmla="*/ 1307850 h 1307850"/>
                  <a:gd name="connsiteX4" fmla="*/ 1981152 w 2070833"/>
                  <a:gd name="connsiteY4" fmla="*/ 306719 h 1307850"/>
                  <a:gd name="connsiteX5" fmla="*/ 2070819 w 2070833"/>
                  <a:gd name="connsiteY5" fmla="*/ 0 h 1307850"/>
                  <a:gd name="connsiteX0" fmla="*/ 2020210 w 2020242"/>
                  <a:gd name="connsiteY0" fmla="*/ 0 h 1145362"/>
                  <a:gd name="connsiteX1" fmla="*/ 1207871 w 2020242"/>
                  <a:gd name="connsiteY1" fmla="*/ 205403 h 1145362"/>
                  <a:gd name="connsiteX2" fmla="*/ 0 w 2020242"/>
                  <a:gd name="connsiteY2" fmla="*/ 560962 h 1145362"/>
                  <a:gd name="connsiteX3" fmla="*/ 51047 w 2020242"/>
                  <a:gd name="connsiteY3" fmla="*/ 1145362 h 1145362"/>
                  <a:gd name="connsiteX4" fmla="*/ 1981152 w 2020242"/>
                  <a:gd name="connsiteY4" fmla="*/ 144231 h 1145362"/>
                  <a:gd name="connsiteX5" fmla="*/ 2020210 w 2020242"/>
                  <a:gd name="connsiteY5" fmla="*/ 0 h 1145362"/>
                  <a:gd name="connsiteX0" fmla="*/ 2020210 w 2020242"/>
                  <a:gd name="connsiteY0" fmla="*/ 0 h 1145362"/>
                  <a:gd name="connsiteX1" fmla="*/ 0 w 2020242"/>
                  <a:gd name="connsiteY1" fmla="*/ 560962 h 1145362"/>
                  <a:gd name="connsiteX2" fmla="*/ 51047 w 2020242"/>
                  <a:gd name="connsiteY2" fmla="*/ 1145362 h 1145362"/>
                  <a:gd name="connsiteX3" fmla="*/ 1981152 w 2020242"/>
                  <a:gd name="connsiteY3" fmla="*/ 144231 h 1145362"/>
                  <a:gd name="connsiteX4" fmla="*/ 2020210 w 2020242"/>
                  <a:gd name="connsiteY4" fmla="*/ 0 h 1145362"/>
                  <a:gd name="connsiteX0" fmla="*/ 2686468 w 2686500"/>
                  <a:gd name="connsiteY0" fmla="*/ 0 h 1504551"/>
                  <a:gd name="connsiteX1" fmla="*/ 666258 w 2686500"/>
                  <a:gd name="connsiteY1" fmla="*/ 560962 h 1504551"/>
                  <a:gd name="connsiteX2" fmla="*/ 0 w 2686500"/>
                  <a:gd name="connsiteY2" fmla="*/ 1504551 h 1504551"/>
                  <a:gd name="connsiteX3" fmla="*/ 2647410 w 2686500"/>
                  <a:gd name="connsiteY3" fmla="*/ 144231 h 1504551"/>
                  <a:gd name="connsiteX4" fmla="*/ 2686468 w 2686500"/>
                  <a:gd name="connsiteY4" fmla="*/ 0 h 1504551"/>
                  <a:gd name="connsiteX0" fmla="*/ 2686468 w 2686500"/>
                  <a:gd name="connsiteY0" fmla="*/ 0 h 1504551"/>
                  <a:gd name="connsiteX1" fmla="*/ 580296 w 2686500"/>
                  <a:gd name="connsiteY1" fmla="*/ 583326 h 1504551"/>
                  <a:gd name="connsiteX2" fmla="*/ 0 w 2686500"/>
                  <a:gd name="connsiteY2" fmla="*/ 1504551 h 1504551"/>
                  <a:gd name="connsiteX3" fmla="*/ 2647410 w 2686500"/>
                  <a:gd name="connsiteY3" fmla="*/ 144231 h 1504551"/>
                  <a:gd name="connsiteX4" fmla="*/ 2686468 w 2686500"/>
                  <a:gd name="connsiteY4" fmla="*/ 0 h 150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6500" h="1504551">
                    <a:moveTo>
                      <a:pt x="2686468" y="0"/>
                    </a:moveTo>
                    <a:lnTo>
                      <a:pt x="580296" y="583326"/>
                    </a:lnTo>
                    <a:lnTo>
                      <a:pt x="0" y="1504551"/>
                    </a:lnTo>
                    <a:lnTo>
                      <a:pt x="2647410" y="144231"/>
                    </a:lnTo>
                    <a:cubicBezTo>
                      <a:pt x="2646051" y="65122"/>
                      <a:pt x="2687827" y="79109"/>
                      <a:pt x="2686468" y="0"/>
                    </a:cubicBezTo>
                    <a:close/>
                  </a:path>
                </a:pathLst>
              </a:custGeom>
              <a:gradFill flip="none" rotWithShape="1">
                <a:gsLst>
                  <a:gs pos="0">
                    <a:srgbClr val="006390">
                      <a:alpha val="51000"/>
                    </a:srgbClr>
                  </a:gs>
                  <a:gs pos="79000">
                    <a:srgbClr val="00AEE6">
                      <a:alpha val="0"/>
                    </a:srgbClr>
                  </a:gs>
                </a:gsLst>
                <a:lin ang="0" scaled="1"/>
                <a:tileRect/>
              </a:gradFill>
              <a:ln w="9525"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mn-lt"/>
                  <a:ea typeface="+mj-ea"/>
                  <a:cs typeface="Arial"/>
                </a:endParaRPr>
              </a:p>
            </p:txBody>
          </p:sp>
        </p:grpSp>
        <p:sp>
          <p:nvSpPr>
            <p:cNvPr id="102" name="TextBox 57">
              <a:extLst>
                <a:ext uri="{FF2B5EF4-FFF2-40B4-BE49-F238E27FC236}">
                  <a16:creationId xmlns:a16="http://schemas.microsoft.com/office/drawing/2014/main" id="{EF3D7379-C085-3E42-9D47-6A9CEB3B778B}"/>
                </a:ext>
              </a:extLst>
            </p:cNvPr>
            <p:cNvSpPr txBox="1"/>
            <p:nvPr/>
          </p:nvSpPr>
          <p:spPr>
            <a:xfrm>
              <a:off x="7199526" y="4233519"/>
              <a:ext cx="1343996" cy="300710"/>
            </a:xfrm>
            <a:prstGeom prst="rect">
              <a:avLst/>
            </a:prstGeom>
            <a:noFill/>
            <a:ln>
              <a:noFill/>
            </a:ln>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effectLst/>
                  <a:uLnTx/>
                  <a:uFillTx/>
                  <a:latin typeface="+mn-lt"/>
                  <a:ea typeface="+mn-ea"/>
                  <a:cs typeface="+mn-cs"/>
                </a:rPr>
                <a:t>Content Publishers</a:t>
              </a:r>
            </a:p>
          </p:txBody>
        </p:sp>
        <p:sp>
          <p:nvSpPr>
            <p:cNvPr id="103" name="TextBox 62">
              <a:extLst>
                <a:ext uri="{FF2B5EF4-FFF2-40B4-BE49-F238E27FC236}">
                  <a16:creationId xmlns:a16="http://schemas.microsoft.com/office/drawing/2014/main" id="{49C1E184-63A1-0140-AACD-3A5FF0261B38}"/>
                </a:ext>
              </a:extLst>
            </p:cNvPr>
            <p:cNvSpPr txBox="1"/>
            <p:nvPr/>
          </p:nvSpPr>
          <p:spPr>
            <a:xfrm>
              <a:off x="9972438" y="6173765"/>
              <a:ext cx="1509667"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80000"/>
                    </a:srgbClr>
                  </a:solidFill>
                  <a:effectLst/>
                  <a:uLnTx/>
                  <a:uFillTx/>
                  <a:latin typeface="+mn-lt"/>
                  <a:ea typeface="ＭＳ Ｐゴシック"/>
                  <a:cs typeface="ＭＳ Ｐゴシック"/>
                </a:rPr>
                <a:t>Data Management</a:t>
              </a:r>
            </a:p>
          </p:txBody>
        </p:sp>
        <p:pic>
          <p:nvPicPr>
            <p:cNvPr id="104" name="Picture 103">
              <a:extLst>
                <a:ext uri="{FF2B5EF4-FFF2-40B4-BE49-F238E27FC236}">
                  <a16:creationId xmlns:a16="http://schemas.microsoft.com/office/drawing/2014/main" id="{35482E53-4A95-9F43-9C76-B93B7EA48245}"/>
                </a:ext>
              </a:extLst>
            </p:cNvPr>
            <p:cNvPicPr>
              <a:picLocks noChangeAspect="1"/>
            </p:cNvPicPr>
            <p:nvPr/>
          </p:nvPicPr>
          <p:blipFill>
            <a:blip r:embed="rId7"/>
            <a:stretch>
              <a:fillRect/>
            </a:stretch>
          </p:blipFill>
          <p:spPr>
            <a:xfrm>
              <a:off x="8607675" y="4744014"/>
              <a:ext cx="3366720" cy="1204432"/>
            </a:xfrm>
            <a:prstGeom prst="rect">
              <a:avLst/>
            </a:prstGeom>
            <a:noFill/>
          </p:spPr>
        </p:pic>
      </p:grpSp>
      <p:sp>
        <p:nvSpPr>
          <p:cNvPr id="108" name="TextBox 70">
            <a:extLst>
              <a:ext uri="{FF2B5EF4-FFF2-40B4-BE49-F238E27FC236}">
                <a16:creationId xmlns:a16="http://schemas.microsoft.com/office/drawing/2014/main" id="{E7B61CF3-98B0-A24B-809C-EE2594C4EAA1}"/>
              </a:ext>
            </a:extLst>
          </p:cNvPr>
          <p:cNvSpPr txBox="1"/>
          <p:nvPr/>
        </p:nvSpPr>
        <p:spPr>
          <a:xfrm>
            <a:off x="5424002" y="5839325"/>
            <a:ext cx="1343996" cy="300710"/>
          </a:xfrm>
          <a:prstGeom prst="rect">
            <a:avLst/>
          </a:prstGeom>
          <a:noFill/>
          <a:ln>
            <a:noFill/>
          </a:ln>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1" i="1" u="none" strike="noStrike" kern="1200" cap="none" spc="0" normalizeH="0" baseline="0" noProof="0" dirty="0">
                <a:ln>
                  <a:noFill/>
                </a:ln>
                <a:solidFill>
                  <a:schemeClr val="tx2"/>
                </a:solidFill>
                <a:effectLst/>
                <a:uLnTx/>
                <a:uFillTx/>
                <a:latin typeface="+mn-lt"/>
                <a:ea typeface="+mn-ea"/>
                <a:cs typeface="+mn-cs"/>
              </a:rPr>
              <a:t>A Pythonic representation</a:t>
            </a:r>
            <a:r>
              <a:rPr kumimoji="0" lang="en-US" sz="2200" b="1" i="1" u="none" strike="noStrike" kern="1200" cap="none" spc="0" normalizeH="0" noProof="0" dirty="0">
                <a:ln>
                  <a:noFill/>
                </a:ln>
                <a:solidFill>
                  <a:schemeClr val="tx2"/>
                </a:solidFill>
                <a:effectLst/>
                <a:uLnTx/>
                <a:uFillTx/>
                <a:latin typeface="+mn-lt"/>
                <a:ea typeface="+mn-ea"/>
                <a:cs typeface="+mn-cs"/>
              </a:rPr>
              <a:t> of GIS</a:t>
            </a:r>
            <a:endParaRPr kumimoji="0" lang="en-US" sz="2200" b="1" i="1" u="none" strike="noStrike" kern="1200" cap="none" spc="0" normalizeH="0" baseline="0" noProof="0" dirty="0">
              <a:ln>
                <a:noFill/>
              </a:ln>
              <a:solidFill>
                <a:schemeClr val="tx2"/>
              </a:solidFill>
              <a:effectLst/>
              <a:uLnTx/>
              <a:uFillTx/>
              <a:latin typeface="+mn-lt"/>
              <a:ea typeface="+mn-ea"/>
              <a:cs typeface="+mn-cs"/>
            </a:endParaRPr>
          </a:p>
        </p:txBody>
      </p:sp>
      <p:sp>
        <p:nvSpPr>
          <p:cNvPr id="109" name="TextBox 108">
            <a:extLst>
              <a:ext uri="{FF2B5EF4-FFF2-40B4-BE49-F238E27FC236}">
                <a16:creationId xmlns:a16="http://schemas.microsoft.com/office/drawing/2014/main" id="{A7187929-22EA-C24E-B529-EECE5D47E7A2}"/>
              </a:ext>
            </a:extLst>
          </p:cNvPr>
          <p:cNvSpPr txBox="1"/>
          <p:nvPr/>
        </p:nvSpPr>
        <p:spPr>
          <a:xfrm>
            <a:off x="419878" y="410547"/>
            <a:ext cx="0" cy="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Tree>
    <p:extLst>
      <p:ext uri="{BB962C8B-B14F-4D97-AF65-F5344CB8AC3E}">
        <p14:creationId xmlns:p14="http://schemas.microsoft.com/office/powerpoint/2010/main" val="397460497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fade">
                                      <p:cBhvr>
                                        <p:cTn id="15" dur="500"/>
                                        <p:tgtEl>
                                          <p:spTgt spid="5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fade">
                                      <p:cBhvr>
                                        <p:cTn id="20" dur="500"/>
                                        <p:tgtEl>
                                          <p:spTgt spid="4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08"/>
                                        </p:tgtEl>
                                        <p:attrNameLst>
                                          <p:attrName>style.visibility</p:attrName>
                                        </p:attrNameLst>
                                      </p:cBhvr>
                                      <p:to>
                                        <p:strVal val="visible"/>
                                      </p:to>
                                    </p:set>
                                    <p:animEffect transition="in" filter="wipe(left)">
                                      <p:cBhvr>
                                        <p:cTn id="29"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 name="Background">
            <a:extLst>
              <a:ext uri="{FF2B5EF4-FFF2-40B4-BE49-F238E27FC236}">
                <a16:creationId xmlns:a16="http://schemas.microsoft.com/office/drawing/2014/main" id="{23999199-BBAC-F24A-855B-64C0090CE323}"/>
              </a:ext>
            </a:extLst>
          </p:cNvPr>
          <p:cNvGrpSpPr/>
          <p:nvPr/>
        </p:nvGrpSpPr>
        <p:grpSpPr>
          <a:xfrm>
            <a:off x="-40657" y="0"/>
            <a:ext cx="12192000" cy="6858000"/>
            <a:chOff x="0" y="0"/>
            <a:chExt cx="12192000" cy="6858000"/>
          </a:xfrm>
        </p:grpSpPr>
        <p:sp>
          <p:nvSpPr>
            <p:cNvPr id="109" name="gradient background1">
              <a:extLst>
                <a:ext uri="{FF2B5EF4-FFF2-40B4-BE49-F238E27FC236}">
                  <a16:creationId xmlns:a16="http://schemas.microsoft.com/office/drawing/2014/main" id="{DF1F92F4-BF4E-824A-88FD-12D585C502FA}"/>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10" name="gradient background1">
              <a:extLst>
                <a:ext uri="{FF2B5EF4-FFF2-40B4-BE49-F238E27FC236}">
                  <a16:creationId xmlns:a16="http://schemas.microsoft.com/office/drawing/2014/main" id="{B785841E-8555-0641-8238-40AABEDFEA4C}"/>
                </a:ext>
              </a:extLst>
            </p:cNvPr>
            <p:cNvSpPr/>
            <p:nvPr/>
          </p:nvSpPr>
          <p:spPr bwMode="auto">
            <a:xfrm>
              <a:off x="0" y="0"/>
              <a:ext cx="12192000" cy="6858000"/>
            </a:xfrm>
            <a:prstGeom prst="rect">
              <a:avLst/>
            </a:prstGeom>
            <a:gradFill flip="none" rotWithShape="1">
              <a:gsLst>
                <a:gs pos="0">
                  <a:srgbClr val="00F7BD"/>
                </a:gs>
                <a:gs pos="71000">
                  <a:srgbClr val="1D60D6">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23" name="API Modules">
            <a:extLst>
              <a:ext uri="{FF2B5EF4-FFF2-40B4-BE49-F238E27FC236}">
                <a16:creationId xmlns:a16="http://schemas.microsoft.com/office/drawing/2014/main" id="{F72DD6C3-245D-9245-8B51-9FCDD3579AA4}"/>
              </a:ext>
            </a:extLst>
          </p:cNvPr>
          <p:cNvGrpSpPr/>
          <p:nvPr/>
        </p:nvGrpSpPr>
        <p:grpSpPr>
          <a:xfrm>
            <a:off x="2145816" y="801829"/>
            <a:ext cx="7495535" cy="5396502"/>
            <a:chOff x="2145816" y="801829"/>
            <a:chExt cx="7495535" cy="5396502"/>
          </a:xfrm>
        </p:grpSpPr>
        <p:grpSp>
          <p:nvGrpSpPr>
            <p:cNvPr id="14" name="visualization">
              <a:extLst>
                <a:ext uri="{FF2B5EF4-FFF2-40B4-BE49-F238E27FC236}">
                  <a16:creationId xmlns:a16="http://schemas.microsoft.com/office/drawing/2014/main" id="{3BFB08E2-83D9-D54E-B459-403359106622}"/>
                </a:ext>
              </a:extLst>
            </p:cNvPr>
            <p:cNvGrpSpPr/>
            <p:nvPr/>
          </p:nvGrpSpPr>
          <p:grpSpPr>
            <a:xfrm>
              <a:off x="7699807" y="3127983"/>
              <a:ext cx="1941544" cy="2193305"/>
              <a:chOff x="7699807" y="3127983"/>
              <a:chExt cx="1941544" cy="2193305"/>
            </a:xfrm>
          </p:grpSpPr>
          <p:grpSp>
            <p:nvGrpSpPr>
              <p:cNvPr id="57" name="widgets">
                <a:extLst>
                  <a:ext uri="{FF2B5EF4-FFF2-40B4-BE49-F238E27FC236}">
                    <a16:creationId xmlns:a16="http://schemas.microsoft.com/office/drawing/2014/main" id="{0A9D5176-C969-9740-8083-68F872EC9E8B}"/>
                  </a:ext>
                </a:extLst>
              </p:cNvPr>
              <p:cNvGrpSpPr/>
              <p:nvPr/>
            </p:nvGrpSpPr>
            <p:grpSpPr>
              <a:xfrm>
                <a:off x="8400732" y="4458624"/>
                <a:ext cx="1240619" cy="862664"/>
                <a:chOff x="5135954" y="3336875"/>
                <a:chExt cx="1058950" cy="767724"/>
              </a:xfrm>
            </p:grpSpPr>
            <p:sp>
              <p:nvSpPr>
                <p:cNvPr id="70" name="widgets hex">
                  <a:extLst>
                    <a:ext uri="{FF2B5EF4-FFF2-40B4-BE49-F238E27FC236}">
                      <a16:creationId xmlns:a16="http://schemas.microsoft.com/office/drawing/2014/main" id="{0C40DF07-37E3-AE42-B2DA-4443D15E4435}"/>
                    </a:ext>
                  </a:extLst>
                </p:cNvPr>
                <p:cNvSpPr/>
                <p:nvPr/>
              </p:nvSpPr>
              <p:spPr>
                <a:xfrm>
                  <a:off x="5135954" y="3336875"/>
                  <a:ext cx="870985" cy="767724"/>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71" name="widgets text">
                  <a:extLst>
                    <a:ext uri="{FF2B5EF4-FFF2-40B4-BE49-F238E27FC236}">
                      <a16:creationId xmlns:a16="http://schemas.microsoft.com/office/drawing/2014/main" id="{1871AAD9-1C5B-A845-9EDF-19C9B507DF5B}"/>
                    </a:ext>
                  </a:extLst>
                </p:cNvPr>
                <p:cNvSpPr txBox="1"/>
                <p:nvPr/>
              </p:nvSpPr>
              <p:spPr>
                <a:xfrm>
                  <a:off x="5210258" y="3527423"/>
                  <a:ext cx="984646" cy="338554"/>
                </a:xfrm>
                <a:prstGeom prst="rect">
                  <a:avLst/>
                </a:prstGeom>
                <a:noFill/>
              </p:spPr>
              <p:txBody>
                <a:bodyPr wrap="square" rtlCol="0">
                  <a:spAutoFit/>
                </a:bodyPr>
                <a:lstStyle/>
                <a:p>
                  <a:r>
                    <a:rPr lang="en-US" sz="1600" dirty="0">
                      <a:solidFill>
                        <a:schemeClr val="bg1"/>
                      </a:solidFill>
                    </a:rPr>
                    <a:t>widgets</a:t>
                  </a:r>
                </a:p>
              </p:txBody>
            </p:sp>
          </p:grpSp>
          <p:grpSp>
            <p:nvGrpSpPr>
              <p:cNvPr id="13" name="mapping overall">
                <a:extLst>
                  <a:ext uri="{FF2B5EF4-FFF2-40B4-BE49-F238E27FC236}">
                    <a16:creationId xmlns:a16="http://schemas.microsoft.com/office/drawing/2014/main" id="{F02C969F-35F7-9949-AF17-B7D463538BB1}"/>
                  </a:ext>
                </a:extLst>
              </p:cNvPr>
              <p:cNvGrpSpPr/>
              <p:nvPr/>
            </p:nvGrpSpPr>
            <p:grpSpPr>
              <a:xfrm>
                <a:off x="7699807" y="3127983"/>
                <a:ext cx="1260467" cy="1281781"/>
                <a:chOff x="7699807" y="3127983"/>
                <a:chExt cx="1260467" cy="1281781"/>
              </a:xfrm>
            </p:grpSpPr>
            <p:grpSp>
              <p:nvGrpSpPr>
                <p:cNvPr id="58" name="mapping">
                  <a:extLst>
                    <a:ext uri="{FF2B5EF4-FFF2-40B4-BE49-F238E27FC236}">
                      <a16:creationId xmlns:a16="http://schemas.microsoft.com/office/drawing/2014/main" id="{17C26F2D-103E-A74D-810B-6ED47714D4DD}"/>
                    </a:ext>
                  </a:extLst>
                </p:cNvPr>
                <p:cNvGrpSpPr/>
                <p:nvPr/>
              </p:nvGrpSpPr>
              <p:grpSpPr>
                <a:xfrm>
                  <a:off x="7699807" y="3127983"/>
                  <a:ext cx="1253387" cy="1059626"/>
                  <a:chOff x="4537667" y="2152676"/>
                  <a:chExt cx="1069848" cy="943010"/>
                </a:xfrm>
              </p:grpSpPr>
              <p:sp>
                <p:nvSpPr>
                  <p:cNvPr id="68" name="mapping hex">
                    <a:extLst>
                      <a:ext uri="{FF2B5EF4-FFF2-40B4-BE49-F238E27FC236}">
                        <a16:creationId xmlns:a16="http://schemas.microsoft.com/office/drawing/2014/main" id="{DE136D62-D9EA-B34D-B3CC-EA697A7B7031}"/>
                      </a:ext>
                    </a:extLst>
                  </p:cNvPr>
                  <p:cNvSpPr/>
                  <p:nvPr/>
                </p:nvSpPr>
                <p:spPr>
                  <a:xfrm>
                    <a:off x="4537667" y="2152676"/>
                    <a:ext cx="1069848" cy="943010"/>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600" dirty="0"/>
                  </a:p>
                </p:txBody>
              </p:sp>
              <p:sp>
                <p:nvSpPr>
                  <p:cNvPr id="69" name="mapping label">
                    <a:extLst>
                      <a:ext uri="{FF2B5EF4-FFF2-40B4-BE49-F238E27FC236}">
                        <a16:creationId xmlns:a16="http://schemas.microsoft.com/office/drawing/2014/main" id="{45BBC534-F703-2247-B43D-1BC6FC63864F}"/>
                      </a:ext>
                    </a:extLst>
                  </p:cNvPr>
                  <p:cNvSpPr txBox="1"/>
                  <p:nvPr/>
                </p:nvSpPr>
                <p:spPr>
                  <a:xfrm>
                    <a:off x="4619029" y="2454904"/>
                    <a:ext cx="903284" cy="301295"/>
                  </a:xfrm>
                  <a:prstGeom prst="rect">
                    <a:avLst/>
                  </a:prstGeom>
                  <a:noFill/>
                </p:spPr>
                <p:txBody>
                  <a:bodyPr wrap="square" rtlCol="0">
                    <a:spAutoFit/>
                  </a:bodyPr>
                  <a:lstStyle/>
                  <a:p>
                    <a:pPr algn="ctr"/>
                    <a:r>
                      <a:rPr lang="en-US" sz="1600" dirty="0">
                        <a:solidFill>
                          <a:schemeClr val="bg1"/>
                        </a:solidFill>
                      </a:rPr>
                      <a:t>mapping</a:t>
                    </a:r>
                  </a:p>
                </p:txBody>
              </p:sp>
            </p:grpSp>
            <p:grpSp>
              <p:nvGrpSpPr>
                <p:cNvPr id="111" name="ogc submodule">
                  <a:extLst>
                    <a:ext uri="{FF2B5EF4-FFF2-40B4-BE49-F238E27FC236}">
                      <a16:creationId xmlns:a16="http://schemas.microsoft.com/office/drawing/2014/main" id="{0DF94B47-4E5B-0349-8452-4E2135E5035C}"/>
                    </a:ext>
                  </a:extLst>
                </p:cNvPr>
                <p:cNvGrpSpPr/>
                <p:nvPr/>
              </p:nvGrpSpPr>
              <p:grpSpPr>
                <a:xfrm>
                  <a:off x="8423646" y="3956095"/>
                  <a:ext cx="536628" cy="453669"/>
                  <a:chOff x="3258147" y="2618913"/>
                  <a:chExt cx="458047" cy="403741"/>
                </a:xfrm>
              </p:grpSpPr>
              <p:sp>
                <p:nvSpPr>
                  <p:cNvPr id="112" name="ogc hex">
                    <a:extLst>
                      <a:ext uri="{FF2B5EF4-FFF2-40B4-BE49-F238E27FC236}">
                        <a16:creationId xmlns:a16="http://schemas.microsoft.com/office/drawing/2014/main" id="{F48C7D8E-90B9-A445-B1AE-F2E791811E50}"/>
                      </a:ext>
                    </a:extLst>
                  </p:cNvPr>
                  <p:cNvSpPr/>
                  <p:nvPr/>
                </p:nvSpPr>
                <p:spPr>
                  <a:xfrm>
                    <a:off x="3258147" y="2618913"/>
                    <a:ext cx="458047" cy="403741"/>
                  </a:xfrm>
                  <a:prstGeom prst="hexagon">
                    <a:avLst/>
                  </a:prstGeom>
                  <a:solidFill>
                    <a:srgbClr val="F89927"/>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100" dirty="0"/>
                  </a:p>
                </p:txBody>
              </p:sp>
              <p:sp>
                <p:nvSpPr>
                  <p:cNvPr id="113" name="ogc label">
                    <a:extLst>
                      <a:ext uri="{FF2B5EF4-FFF2-40B4-BE49-F238E27FC236}">
                        <a16:creationId xmlns:a16="http://schemas.microsoft.com/office/drawing/2014/main" id="{272303EF-6152-1A4E-B910-7E9C0032D85B}"/>
                      </a:ext>
                    </a:extLst>
                  </p:cNvPr>
                  <p:cNvSpPr txBox="1"/>
                  <p:nvPr/>
                </p:nvSpPr>
                <p:spPr>
                  <a:xfrm>
                    <a:off x="3287683" y="2691499"/>
                    <a:ext cx="408693" cy="246514"/>
                  </a:xfrm>
                  <a:prstGeom prst="rect">
                    <a:avLst/>
                  </a:prstGeom>
                  <a:noFill/>
                </p:spPr>
                <p:txBody>
                  <a:bodyPr wrap="square" rtlCol="0">
                    <a:spAutoFit/>
                  </a:bodyPr>
                  <a:lstStyle/>
                  <a:p>
                    <a:pPr algn="ctr"/>
                    <a:r>
                      <a:rPr lang="en-US" sz="1200" dirty="0" err="1">
                        <a:solidFill>
                          <a:schemeClr val="bg1"/>
                        </a:solidFill>
                      </a:rPr>
                      <a:t>ogc</a:t>
                    </a:r>
                    <a:endParaRPr lang="en-US" sz="1200" dirty="0">
                      <a:solidFill>
                        <a:schemeClr val="bg1"/>
                      </a:solidFill>
                    </a:endParaRPr>
                  </a:p>
                </p:txBody>
              </p:sp>
            </p:grpSp>
          </p:grpSp>
        </p:grpSp>
        <p:grpSp>
          <p:nvGrpSpPr>
            <p:cNvPr id="22" name="workflows">
              <a:extLst>
                <a:ext uri="{FF2B5EF4-FFF2-40B4-BE49-F238E27FC236}">
                  <a16:creationId xmlns:a16="http://schemas.microsoft.com/office/drawing/2014/main" id="{61883874-EE94-404E-B033-FA4F21561D4A}"/>
                </a:ext>
              </a:extLst>
            </p:cNvPr>
            <p:cNvGrpSpPr/>
            <p:nvPr/>
          </p:nvGrpSpPr>
          <p:grpSpPr>
            <a:xfrm>
              <a:off x="4927510" y="801829"/>
              <a:ext cx="3924775" cy="3430986"/>
              <a:chOff x="4927510" y="801829"/>
              <a:chExt cx="3924775" cy="3430986"/>
            </a:xfrm>
          </p:grpSpPr>
          <p:grpSp>
            <p:nvGrpSpPr>
              <p:cNvPr id="59" name="variables">
                <a:extLst>
                  <a:ext uri="{FF2B5EF4-FFF2-40B4-BE49-F238E27FC236}">
                    <a16:creationId xmlns:a16="http://schemas.microsoft.com/office/drawing/2014/main" id="{E8B19883-579F-3640-8665-EA12FF1210E5}"/>
                  </a:ext>
                </a:extLst>
              </p:cNvPr>
              <p:cNvGrpSpPr/>
              <p:nvPr/>
            </p:nvGrpSpPr>
            <p:grpSpPr>
              <a:xfrm>
                <a:off x="7276870" y="3779146"/>
                <a:ext cx="536628" cy="453669"/>
                <a:chOff x="4176663" y="2732176"/>
                <a:chExt cx="458047" cy="403741"/>
              </a:xfrm>
            </p:grpSpPr>
            <p:sp>
              <p:nvSpPr>
                <p:cNvPr id="66" name="env hex">
                  <a:extLst>
                    <a:ext uri="{FF2B5EF4-FFF2-40B4-BE49-F238E27FC236}">
                      <a16:creationId xmlns:a16="http://schemas.microsoft.com/office/drawing/2014/main" id="{50387D12-BEB6-324B-BBE0-041AB6E10FBE}"/>
                    </a:ext>
                  </a:extLst>
                </p:cNvPr>
                <p:cNvSpPr/>
                <p:nvPr/>
              </p:nvSpPr>
              <p:spPr>
                <a:xfrm>
                  <a:off x="4176663" y="2732176"/>
                  <a:ext cx="458047" cy="403741"/>
                </a:xfrm>
                <a:prstGeom prst="hexag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100" dirty="0"/>
                </a:p>
              </p:txBody>
            </p:sp>
            <p:sp>
              <p:nvSpPr>
                <p:cNvPr id="67" name="env label">
                  <a:extLst>
                    <a:ext uri="{FF2B5EF4-FFF2-40B4-BE49-F238E27FC236}">
                      <a16:creationId xmlns:a16="http://schemas.microsoft.com/office/drawing/2014/main" id="{F8BA3246-F7C6-D443-B382-3AA41396DFD2}"/>
                    </a:ext>
                  </a:extLst>
                </p:cNvPr>
                <p:cNvSpPr txBox="1"/>
                <p:nvPr/>
              </p:nvSpPr>
              <p:spPr>
                <a:xfrm>
                  <a:off x="4206200" y="2804763"/>
                  <a:ext cx="408693" cy="246514"/>
                </a:xfrm>
                <a:prstGeom prst="rect">
                  <a:avLst/>
                </a:prstGeom>
                <a:noFill/>
              </p:spPr>
              <p:txBody>
                <a:bodyPr wrap="square" rtlCol="0">
                  <a:spAutoFit/>
                </a:bodyPr>
                <a:lstStyle/>
                <a:p>
                  <a:pPr algn="ctr"/>
                  <a:r>
                    <a:rPr lang="en-US" sz="1200" dirty="0">
                      <a:solidFill>
                        <a:schemeClr val="bg1"/>
                      </a:solidFill>
                    </a:rPr>
                    <a:t>env</a:t>
                  </a:r>
                  <a:endParaRPr lang="en-US" sz="1600" dirty="0">
                    <a:solidFill>
                      <a:schemeClr val="bg1"/>
                    </a:solidFill>
                  </a:endParaRPr>
                </a:p>
              </p:txBody>
            </p:sp>
          </p:grpSp>
          <p:grpSp>
            <p:nvGrpSpPr>
              <p:cNvPr id="20" name="functionality">
                <a:extLst>
                  <a:ext uri="{FF2B5EF4-FFF2-40B4-BE49-F238E27FC236}">
                    <a16:creationId xmlns:a16="http://schemas.microsoft.com/office/drawing/2014/main" id="{7B24155E-BAD6-674C-B6D2-1169DD1A7A81}"/>
                  </a:ext>
                </a:extLst>
              </p:cNvPr>
              <p:cNvGrpSpPr/>
              <p:nvPr/>
            </p:nvGrpSpPr>
            <p:grpSpPr>
              <a:xfrm>
                <a:off x="4927510" y="801829"/>
                <a:ext cx="3924775" cy="2924329"/>
                <a:chOff x="4927510" y="801829"/>
                <a:chExt cx="3924775" cy="2924329"/>
              </a:xfrm>
            </p:grpSpPr>
            <p:grpSp>
              <p:nvGrpSpPr>
                <p:cNvPr id="54" name="geocoding">
                  <a:extLst>
                    <a:ext uri="{FF2B5EF4-FFF2-40B4-BE49-F238E27FC236}">
                      <a16:creationId xmlns:a16="http://schemas.microsoft.com/office/drawing/2014/main" id="{61DFF168-430E-D24D-8D5B-1212A2895AA7}"/>
                    </a:ext>
                  </a:extLst>
                </p:cNvPr>
                <p:cNvGrpSpPr/>
                <p:nvPr/>
              </p:nvGrpSpPr>
              <p:grpSpPr>
                <a:xfrm>
                  <a:off x="5339911" y="2300782"/>
                  <a:ext cx="1360777" cy="1059626"/>
                  <a:chOff x="2523341" y="1416512"/>
                  <a:chExt cx="1161512" cy="943010"/>
                </a:xfrm>
              </p:grpSpPr>
              <p:sp>
                <p:nvSpPr>
                  <p:cNvPr id="78" name="geocoding hex">
                    <a:extLst>
                      <a:ext uri="{FF2B5EF4-FFF2-40B4-BE49-F238E27FC236}">
                        <a16:creationId xmlns:a16="http://schemas.microsoft.com/office/drawing/2014/main" id="{156CF3B3-9FCA-F34A-94D8-9D73CAF6528E}"/>
                      </a:ext>
                    </a:extLst>
                  </p:cNvPr>
                  <p:cNvSpPr/>
                  <p:nvPr/>
                </p:nvSpPr>
                <p:spPr>
                  <a:xfrm>
                    <a:off x="2523341" y="1416512"/>
                    <a:ext cx="1069848" cy="943010"/>
                  </a:xfrm>
                  <a:prstGeom prst="hexagon">
                    <a:avLst/>
                  </a:prstGeom>
                  <a:solidFill>
                    <a:srgbClr val="3AA5E4"/>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3600" dirty="0"/>
                  </a:p>
                </p:txBody>
              </p:sp>
              <p:sp>
                <p:nvSpPr>
                  <p:cNvPr id="79" name="geocoding label">
                    <a:extLst>
                      <a:ext uri="{FF2B5EF4-FFF2-40B4-BE49-F238E27FC236}">
                        <a16:creationId xmlns:a16="http://schemas.microsoft.com/office/drawing/2014/main" id="{78AE7300-B39C-FA49-8F6D-689C6A5D58FB}"/>
                      </a:ext>
                    </a:extLst>
                  </p:cNvPr>
                  <p:cNvSpPr txBox="1"/>
                  <p:nvPr/>
                </p:nvSpPr>
                <p:spPr>
                  <a:xfrm>
                    <a:off x="2583166" y="1711569"/>
                    <a:ext cx="1101687" cy="338554"/>
                  </a:xfrm>
                  <a:prstGeom prst="rect">
                    <a:avLst/>
                  </a:prstGeom>
                  <a:noFill/>
                </p:spPr>
                <p:txBody>
                  <a:bodyPr wrap="square" rtlCol="0">
                    <a:spAutoFit/>
                  </a:bodyPr>
                  <a:lstStyle/>
                  <a:p>
                    <a:r>
                      <a:rPr lang="en-US" sz="1600" dirty="0">
                        <a:solidFill>
                          <a:schemeClr val="bg1"/>
                        </a:solidFill>
                      </a:rPr>
                      <a:t>geocoding</a:t>
                    </a:r>
                  </a:p>
                </p:txBody>
              </p:sp>
            </p:grpSp>
            <p:grpSp>
              <p:nvGrpSpPr>
                <p:cNvPr id="55" name="geometry">
                  <a:extLst>
                    <a:ext uri="{FF2B5EF4-FFF2-40B4-BE49-F238E27FC236}">
                      <a16:creationId xmlns:a16="http://schemas.microsoft.com/office/drawing/2014/main" id="{C939F6DB-236E-2E43-ACAB-0EB240BAD474}"/>
                    </a:ext>
                  </a:extLst>
                </p:cNvPr>
                <p:cNvGrpSpPr/>
                <p:nvPr/>
              </p:nvGrpSpPr>
              <p:grpSpPr>
                <a:xfrm>
                  <a:off x="6523238" y="2666532"/>
                  <a:ext cx="1427173" cy="1059626"/>
                  <a:chOff x="3533388" y="1742010"/>
                  <a:chExt cx="1218186" cy="943010"/>
                </a:xfrm>
              </p:grpSpPr>
              <p:sp>
                <p:nvSpPr>
                  <p:cNvPr id="76" name="geometry hex">
                    <a:extLst>
                      <a:ext uri="{FF2B5EF4-FFF2-40B4-BE49-F238E27FC236}">
                        <a16:creationId xmlns:a16="http://schemas.microsoft.com/office/drawing/2014/main" id="{B703E148-9067-6D4B-904D-C631A243F522}"/>
                      </a:ext>
                    </a:extLst>
                  </p:cNvPr>
                  <p:cNvSpPr/>
                  <p:nvPr/>
                </p:nvSpPr>
                <p:spPr>
                  <a:xfrm>
                    <a:off x="3533388" y="1742010"/>
                    <a:ext cx="1069848" cy="943010"/>
                  </a:xfrm>
                  <a:prstGeom prst="hexagon">
                    <a:avLst/>
                  </a:prstGeom>
                  <a:solidFill>
                    <a:srgbClr val="3BAAEA"/>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3600" dirty="0"/>
                  </a:p>
                </p:txBody>
              </p:sp>
              <p:sp>
                <p:nvSpPr>
                  <p:cNvPr id="77" name="geometry label">
                    <a:extLst>
                      <a:ext uri="{FF2B5EF4-FFF2-40B4-BE49-F238E27FC236}">
                        <a16:creationId xmlns:a16="http://schemas.microsoft.com/office/drawing/2014/main" id="{DE748D9F-512B-AF41-8A18-D8EE50236703}"/>
                      </a:ext>
                    </a:extLst>
                  </p:cNvPr>
                  <p:cNvSpPr txBox="1"/>
                  <p:nvPr/>
                </p:nvSpPr>
                <p:spPr>
                  <a:xfrm>
                    <a:off x="3649887" y="2053294"/>
                    <a:ext cx="1101687" cy="338554"/>
                  </a:xfrm>
                  <a:prstGeom prst="rect">
                    <a:avLst/>
                  </a:prstGeom>
                  <a:noFill/>
                </p:spPr>
                <p:txBody>
                  <a:bodyPr wrap="square" rtlCol="0">
                    <a:spAutoFit/>
                  </a:bodyPr>
                  <a:lstStyle/>
                  <a:p>
                    <a:r>
                      <a:rPr lang="en-US" sz="1600" dirty="0">
                        <a:solidFill>
                          <a:schemeClr val="bg1"/>
                        </a:solidFill>
                      </a:rPr>
                      <a:t>geometry</a:t>
                    </a:r>
                  </a:p>
                </p:txBody>
              </p:sp>
            </p:grpSp>
            <p:grpSp>
              <p:nvGrpSpPr>
                <p:cNvPr id="7" name="geoprocessing">
                  <a:extLst>
                    <a:ext uri="{FF2B5EF4-FFF2-40B4-BE49-F238E27FC236}">
                      <a16:creationId xmlns:a16="http://schemas.microsoft.com/office/drawing/2014/main" id="{0E196C7B-64C6-1949-8EA0-3B0B935177D7}"/>
                    </a:ext>
                  </a:extLst>
                </p:cNvPr>
                <p:cNvGrpSpPr/>
                <p:nvPr/>
              </p:nvGrpSpPr>
              <p:grpSpPr>
                <a:xfrm>
                  <a:off x="6339654" y="1532651"/>
                  <a:ext cx="1365811" cy="1059626"/>
                  <a:chOff x="6339654" y="1532651"/>
                  <a:chExt cx="1365811" cy="1059626"/>
                </a:xfrm>
              </p:grpSpPr>
              <p:sp>
                <p:nvSpPr>
                  <p:cNvPr id="62" name="geoprocessing hex">
                    <a:extLst>
                      <a:ext uri="{FF2B5EF4-FFF2-40B4-BE49-F238E27FC236}">
                        <a16:creationId xmlns:a16="http://schemas.microsoft.com/office/drawing/2014/main" id="{E9018967-F784-264D-AADA-2EAAE455A00A}"/>
                      </a:ext>
                    </a:extLst>
                  </p:cNvPr>
                  <p:cNvSpPr/>
                  <p:nvPr/>
                </p:nvSpPr>
                <p:spPr>
                  <a:xfrm>
                    <a:off x="6339654" y="1532651"/>
                    <a:ext cx="1253387" cy="1059626"/>
                  </a:xfrm>
                  <a:prstGeom prst="hexagon">
                    <a:avLst/>
                  </a:prstGeom>
                  <a:solidFill>
                    <a:srgbClr val="3BAAEA"/>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dirty="0"/>
                  </a:p>
                </p:txBody>
              </p:sp>
              <p:sp>
                <p:nvSpPr>
                  <p:cNvPr id="63" name="geoprocessing label">
                    <a:extLst>
                      <a:ext uri="{FF2B5EF4-FFF2-40B4-BE49-F238E27FC236}">
                        <a16:creationId xmlns:a16="http://schemas.microsoft.com/office/drawing/2014/main" id="{09F32A88-6952-7140-8920-8541E6A35162}"/>
                      </a:ext>
                    </a:extLst>
                  </p:cNvPr>
                  <p:cNvSpPr txBox="1"/>
                  <p:nvPr/>
                </p:nvSpPr>
                <p:spPr>
                  <a:xfrm>
                    <a:off x="6414777" y="1670121"/>
                    <a:ext cx="1290688" cy="584775"/>
                  </a:xfrm>
                  <a:prstGeom prst="rect">
                    <a:avLst/>
                  </a:prstGeom>
                  <a:noFill/>
                </p:spPr>
                <p:txBody>
                  <a:bodyPr wrap="square" rtlCol="0">
                    <a:spAutoFit/>
                  </a:bodyPr>
                  <a:lstStyle/>
                  <a:p>
                    <a:r>
                      <a:rPr lang="en-US" sz="1600" dirty="0">
                        <a:solidFill>
                          <a:schemeClr val="bg1"/>
                        </a:solidFill>
                      </a:rPr>
                      <a:t>     geo</a:t>
                    </a:r>
                  </a:p>
                  <a:p>
                    <a:r>
                      <a:rPr lang="en-US" sz="1600" dirty="0">
                        <a:solidFill>
                          <a:schemeClr val="bg1"/>
                        </a:solidFill>
                      </a:rPr>
                      <a:t>processing</a:t>
                    </a:r>
                  </a:p>
                </p:txBody>
              </p:sp>
            </p:grpSp>
            <p:grpSp>
              <p:nvGrpSpPr>
                <p:cNvPr id="3" name="geoanalytics">
                  <a:extLst>
                    <a:ext uri="{FF2B5EF4-FFF2-40B4-BE49-F238E27FC236}">
                      <a16:creationId xmlns:a16="http://schemas.microsoft.com/office/drawing/2014/main" id="{B1DF5837-2AAB-B249-9D33-5E79056AA6EB}"/>
                    </a:ext>
                  </a:extLst>
                </p:cNvPr>
                <p:cNvGrpSpPr/>
                <p:nvPr/>
              </p:nvGrpSpPr>
              <p:grpSpPr>
                <a:xfrm>
                  <a:off x="4927510" y="801829"/>
                  <a:ext cx="1585481" cy="1340381"/>
                  <a:chOff x="4927510" y="801829"/>
                  <a:chExt cx="1585481" cy="1340381"/>
                </a:xfrm>
              </p:grpSpPr>
              <p:sp>
                <p:nvSpPr>
                  <p:cNvPr id="52" name="geoanalytics hex">
                    <a:extLst>
                      <a:ext uri="{FF2B5EF4-FFF2-40B4-BE49-F238E27FC236}">
                        <a16:creationId xmlns:a16="http://schemas.microsoft.com/office/drawing/2014/main" id="{3E8F7D6C-BE76-B54C-B196-17A6976A5E11}"/>
                      </a:ext>
                    </a:extLst>
                  </p:cNvPr>
                  <p:cNvSpPr/>
                  <p:nvPr/>
                </p:nvSpPr>
                <p:spPr>
                  <a:xfrm>
                    <a:off x="4927510" y="801829"/>
                    <a:ext cx="1585481" cy="1340381"/>
                  </a:xfrm>
                  <a:prstGeom prst="hexagon">
                    <a:avLst/>
                  </a:prstGeom>
                  <a:solidFill>
                    <a:srgbClr val="3BA9E9"/>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geoanalytics label">
                    <a:extLst>
                      <a:ext uri="{FF2B5EF4-FFF2-40B4-BE49-F238E27FC236}">
                        <a16:creationId xmlns:a16="http://schemas.microsoft.com/office/drawing/2014/main" id="{135C87C2-067A-734F-985B-36A66AB41539}"/>
                      </a:ext>
                    </a:extLst>
                  </p:cNvPr>
                  <p:cNvSpPr txBox="1"/>
                  <p:nvPr/>
                </p:nvSpPr>
                <p:spPr>
                  <a:xfrm>
                    <a:off x="5254237" y="1186283"/>
                    <a:ext cx="932026" cy="547209"/>
                  </a:xfrm>
                  <a:prstGeom prst="rect">
                    <a:avLst/>
                  </a:prstGeom>
                  <a:noFill/>
                  <a:effectLst/>
                </p:spPr>
                <p:txBody>
                  <a:bodyPr wrap="square" lIns="0" tIns="0" rIns="0" bIns="0" rtlCol="0">
                    <a:noAutofit/>
                  </a:bodyPr>
                  <a:lstStyle/>
                  <a:p>
                    <a:pPr algn="ctr"/>
                    <a:r>
                      <a:rPr lang="en-US" sz="1600" dirty="0">
                        <a:solidFill>
                          <a:schemeClr val="bg1"/>
                        </a:solidFill>
                      </a:rPr>
                      <a:t>geo</a:t>
                    </a:r>
                  </a:p>
                  <a:p>
                    <a:pPr algn="ctr"/>
                    <a:r>
                      <a:rPr lang="en-US" sz="1600" dirty="0">
                        <a:solidFill>
                          <a:schemeClr val="bg1"/>
                        </a:solidFill>
                      </a:rPr>
                      <a:t>analytics</a:t>
                    </a:r>
                  </a:p>
                </p:txBody>
              </p:sp>
            </p:grpSp>
            <p:grpSp>
              <p:nvGrpSpPr>
                <p:cNvPr id="6" name="geoenrichment">
                  <a:extLst>
                    <a:ext uri="{FF2B5EF4-FFF2-40B4-BE49-F238E27FC236}">
                      <a16:creationId xmlns:a16="http://schemas.microsoft.com/office/drawing/2014/main" id="{D42523DA-A2C8-294C-9CD6-77BE5C7CCCA0}"/>
                    </a:ext>
                  </a:extLst>
                </p:cNvPr>
                <p:cNvGrpSpPr/>
                <p:nvPr/>
              </p:nvGrpSpPr>
              <p:grpSpPr>
                <a:xfrm>
                  <a:off x="7522981" y="1931779"/>
                  <a:ext cx="1329304" cy="1059626"/>
                  <a:chOff x="7522981" y="1931779"/>
                  <a:chExt cx="1329304" cy="1059626"/>
                </a:xfrm>
              </p:grpSpPr>
              <p:sp>
                <p:nvSpPr>
                  <p:cNvPr id="64" name="geoenrichment hex">
                    <a:extLst>
                      <a:ext uri="{FF2B5EF4-FFF2-40B4-BE49-F238E27FC236}">
                        <a16:creationId xmlns:a16="http://schemas.microsoft.com/office/drawing/2014/main" id="{50471C6E-617E-9743-BDC4-6B617CFB59BC}"/>
                      </a:ext>
                    </a:extLst>
                  </p:cNvPr>
                  <p:cNvSpPr/>
                  <p:nvPr/>
                </p:nvSpPr>
                <p:spPr>
                  <a:xfrm>
                    <a:off x="7522981" y="1931779"/>
                    <a:ext cx="1253387" cy="1059626"/>
                  </a:xfrm>
                  <a:prstGeom prst="hexagon">
                    <a:avLst/>
                  </a:prstGeom>
                  <a:solidFill>
                    <a:srgbClr val="3CABEB"/>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dirty="0"/>
                  </a:p>
                </p:txBody>
              </p:sp>
              <p:sp>
                <p:nvSpPr>
                  <p:cNvPr id="65" name="geoenrichment label">
                    <a:extLst>
                      <a:ext uri="{FF2B5EF4-FFF2-40B4-BE49-F238E27FC236}">
                        <a16:creationId xmlns:a16="http://schemas.microsoft.com/office/drawing/2014/main" id="{3EC303CE-D2EC-0D48-A64A-803011DF6D8F}"/>
                      </a:ext>
                    </a:extLst>
                  </p:cNvPr>
                  <p:cNvSpPr txBox="1"/>
                  <p:nvPr/>
                </p:nvSpPr>
                <p:spPr>
                  <a:xfrm>
                    <a:off x="7561597" y="2069249"/>
                    <a:ext cx="1290688" cy="584775"/>
                  </a:xfrm>
                  <a:prstGeom prst="rect">
                    <a:avLst/>
                  </a:prstGeom>
                  <a:noFill/>
                </p:spPr>
                <p:txBody>
                  <a:bodyPr wrap="square" rtlCol="0">
                    <a:spAutoFit/>
                  </a:bodyPr>
                  <a:lstStyle/>
                  <a:p>
                    <a:r>
                      <a:rPr lang="en-US" sz="1600" dirty="0">
                        <a:solidFill>
                          <a:schemeClr val="bg1"/>
                        </a:solidFill>
                      </a:rPr>
                      <a:t>     geo</a:t>
                    </a:r>
                  </a:p>
                  <a:p>
                    <a:r>
                      <a:rPr lang="en-US" sz="1600" dirty="0">
                        <a:solidFill>
                          <a:schemeClr val="bg1"/>
                        </a:solidFill>
                      </a:rPr>
                      <a:t>enrichment</a:t>
                    </a:r>
                  </a:p>
                </p:txBody>
              </p:sp>
            </p:grpSp>
          </p:grpSp>
        </p:grpSp>
        <p:grpSp>
          <p:nvGrpSpPr>
            <p:cNvPr id="21" name="spatial capabilities and access">
              <a:extLst>
                <a:ext uri="{FF2B5EF4-FFF2-40B4-BE49-F238E27FC236}">
                  <a16:creationId xmlns:a16="http://schemas.microsoft.com/office/drawing/2014/main" id="{50F6FAC8-E0A8-3249-8B24-C8F2FFDE80C0}"/>
                </a:ext>
              </a:extLst>
            </p:cNvPr>
            <p:cNvGrpSpPr/>
            <p:nvPr/>
          </p:nvGrpSpPr>
          <p:grpSpPr>
            <a:xfrm>
              <a:off x="2145816" y="3480444"/>
              <a:ext cx="5873633" cy="2717887"/>
              <a:chOff x="2145816" y="3480444"/>
              <a:chExt cx="5873633" cy="2717887"/>
            </a:xfrm>
          </p:grpSpPr>
          <p:grpSp>
            <p:nvGrpSpPr>
              <p:cNvPr id="11" name="schematics">
                <a:extLst>
                  <a:ext uri="{FF2B5EF4-FFF2-40B4-BE49-F238E27FC236}">
                    <a16:creationId xmlns:a16="http://schemas.microsoft.com/office/drawing/2014/main" id="{6283B60F-BC51-6044-BB68-F0779508DD37}"/>
                  </a:ext>
                </a:extLst>
              </p:cNvPr>
              <p:cNvGrpSpPr/>
              <p:nvPr/>
            </p:nvGrpSpPr>
            <p:grpSpPr>
              <a:xfrm>
                <a:off x="5715887" y="4470562"/>
                <a:ext cx="1290688" cy="1059626"/>
                <a:chOff x="5715887" y="4470562"/>
                <a:chExt cx="1290688" cy="1059626"/>
              </a:xfrm>
            </p:grpSpPr>
            <p:sp>
              <p:nvSpPr>
                <p:cNvPr id="72" name="schematics text">
                  <a:extLst>
                    <a:ext uri="{FF2B5EF4-FFF2-40B4-BE49-F238E27FC236}">
                      <a16:creationId xmlns:a16="http://schemas.microsoft.com/office/drawing/2014/main" id="{F0FF02D8-0F88-B743-9765-6B8EF583C7E9}"/>
                    </a:ext>
                  </a:extLst>
                </p:cNvPr>
                <p:cNvSpPr/>
                <p:nvPr/>
              </p:nvSpPr>
              <p:spPr>
                <a:xfrm>
                  <a:off x="5725212" y="4470562"/>
                  <a:ext cx="1253387" cy="105962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73" name="schematics label">
                  <a:extLst>
                    <a:ext uri="{FF2B5EF4-FFF2-40B4-BE49-F238E27FC236}">
                      <a16:creationId xmlns:a16="http://schemas.microsoft.com/office/drawing/2014/main" id="{541EDCA9-DB9B-DA41-9F86-E440696F6418}"/>
                    </a:ext>
                  </a:extLst>
                </p:cNvPr>
                <p:cNvSpPr txBox="1"/>
                <p:nvPr/>
              </p:nvSpPr>
              <p:spPr>
                <a:xfrm>
                  <a:off x="5715887" y="4845113"/>
                  <a:ext cx="1290688" cy="338554"/>
                </a:xfrm>
                <a:prstGeom prst="rect">
                  <a:avLst/>
                </a:prstGeom>
                <a:noFill/>
              </p:spPr>
              <p:txBody>
                <a:bodyPr wrap="square" rtlCol="0">
                  <a:spAutoFit/>
                </a:bodyPr>
                <a:lstStyle/>
                <a:p>
                  <a:pPr algn="ctr"/>
                  <a:r>
                    <a:rPr lang="en-US" sz="1600" dirty="0"/>
                    <a:t>schematics</a:t>
                  </a:r>
                </a:p>
              </p:txBody>
            </p:sp>
          </p:grpSp>
          <p:grpSp>
            <p:nvGrpSpPr>
              <p:cNvPr id="12" name="network">
                <a:extLst>
                  <a:ext uri="{FF2B5EF4-FFF2-40B4-BE49-F238E27FC236}">
                    <a16:creationId xmlns:a16="http://schemas.microsoft.com/office/drawing/2014/main" id="{455C1793-E8C0-074B-9372-71D931B148C4}"/>
                  </a:ext>
                </a:extLst>
              </p:cNvPr>
              <p:cNvGrpSpPr/>
              <p:nvPr/>
            </p:nvGrpSpPr>
            <p:grpSpPr>
              <a:xfrm>
                <a:off x="4479261" y="4661334"/>
                <a:ext cx="1290688" cy="1059626"/>
                <a:chOff x="4479261" y="4661334"/>
                <a:chExt cx="1290688" cy="1059626"/>
              </a:xfrm>
            </p:grpSpPr>
            <p:sp>
              <p:nvSpPr>
                <p:cNvPr id="51" name="network hex">
                  <a:extLst>
                    <a:ext uri="{FF2B5EF4-FFF2-40B4-BE49-F238E27FC236}">
                      <a16:creationId xmlns:a16="http://schemas.microsoft.com/office/drawing/2014/main" id="{D03D8FD7-9264-2941-9D4E-94EEA2441970}"/>
                    </a:ext>
                  </a:extLst>
                </p:cNvPr>
                <p:cNvSpPr/>
                <p:nvPr/>
              </p:nvSpPr>
              <p:spPr>
                <a:xfrm>
                  <a:off x="4497912" y="4661334"/>
                  <a:ext cx="1253387" cy="105962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74" name="network label">
                  <a:extLst>
                    <a:ext uri="{FF2B5EF4-FFF2-40B4-BE49-F238E27FC236}">
                      <a16:creationId xmlns:a16="http://schemas.microsoft.com/office/drawing/2014/main" id="{AC530A72-514B-8740-BFD9-5021F8409901}"/>
                    </a:ext>
                  </a:extLst>
                </p:cNvPr>
                <p:cNvSpPr txBox="1"/>
                <p:nvPr/>
              </p:nvSpPr>
              <p:spPr>
                <a:xfrm>
                  <a:off x="4479261" y="4995649"/>
                  <a:ext cx="1290688" cy="338554"/>
                </a:xfrm>
                <a:prstGeom prst="rect">
                  <a:avLst/>
                </a:prstGeom>
                <a:noFill/>
              </p:spPr>
              <p:txBody>
                <a:bodyPr wrap="square" rtlCol="0">
                  <a:spAutoFit/>
                </a:bodyPr>
                <a:lstStyle/>
                <a:p>
                  <a:pPr algn="ctr"/>
                  <a:r>
                    <a:rPr lang="en-US" sz="1600" dirty="0"/>
                    <a:t>network</a:t>
                  </a:r>
                </a:p>
              </p:txBody>
            </p:sp>
          </p:grpSp>
          <p:grpSp>
            <p:nvGrpSpPr>
              <p:cNvPr id="10" name="realtime">
                <a:extLst>
                  <a:ext uri="{FF2B5EF4-FFF2-40B4-BE49-F238E27FC236}">
                    <a16:creationId xmlns:a16="http://schemas.microsoft.com/office/drawing/2014/main" id="{506BB8B5-C6EC-424F-974D-C3369013FE2F}"/>
                  </a:ext>
                </a:extLst>
              </p:cNvPr>
              <p:cNvGrpSpPr/>
              <p:nvPr/>
            </p:nvGrpSpPr>
            <p:grpSpPr>
              <a:xfrm>
                <a:off x="4826265" y="3480444"/>
                <a:ext cx="1290688" cy="1059626"/>
                <a:chOff x="4826265" y="3480444"/>
                <a:chExt cx="1290688" cy="1059626"/>
              </a:xfrm>
            </p:grpSpPr>
            <p:sp>
              <p:nvSpPr>
                <p:cNvPr id="53" name="realtime hex">
                  <a:extLst>
                    <a:ext uri="{FF2B5EF4-FFF2-40B4-BE49-F238E27FC236}">
                      <a16:creationId xmlns:a16="http://schemas.microsoft.com/office/drawing/2014/main" id="{954D3F8D-CC4E-8D4B-BC51-2BB02E6A15E5}"/>
                    </a:ext>
                  </a:extLst>
                </p:cNvPr>
                <p:cNvSpPr/>
                <p:nvPr/>
              </p:nvSpPr>
              <p:spPr>
                <a:xfrm>
                  <a:off x="4844916" y="3480444"/>
                  <a:ext cx="1253387" cy="105962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5" name="realtime text">
                  <a:extLst>
                    <a:ext uri="{FF2B5EF4-FFF2-40B4-BE49-F238E27FC236}">
                      <a16:creationId xmlns:a16="http://schemas.microsoft.com/office/drawing/2014/main" id="{0266B003-2C88-384D-8BB7-4A7C20CFFE53}"/>
                    </a:ext>
                  </a:extLst>
                </p:cNvPr>
                <p:cNvSpPr txBox="1"/>
                <p:nvPr/>
              </p:nvSpPr>
              <p:spPr>
                <a:xfrm>
                  <a:off x="4826265" y="3815184"/>
                  <a:ext cx="1290688" cy="338554"/>
                </a:xfrm>
                <a:prstGeom prst="rect">
                  <a:avLst/>
                </a:prstGeom>
                <a:noFill/>
              </p:spPr>
              <p:txBody>
                <a:bodyPr wrap="square" rtlCol="0">
                  <a:spAutoFit/>
                </a:bodyPr>
                <a:lstStyle/>
                <a:p>
                  <a:pPr algn="ctr"/>
                  <a:r>
                    <a:rPr lang="en-US" sz="1600" dirty="0" err="1"/>
                    <a:t>realtime</a:t>
                  </a:r>
                  <a:endParaRPr lang="en-US" sz="1600" dirty="0"/>
                </a:p>
              </p:txBody>
            </p:sp>
          </p:grpSp>
          <p:grpSp>
            <p:nvGrpSpPr>
              <p:cNvPr id="9" name="learn">
                <a:extLst>
                  <a:ext uri="{FF2B5EF4-FFF2-40B4-BE49-F238E27FC236}">
                    <a16:creationId xmlns:a16="http://schemas.microsoft.com/office/drawing/2014/main" id="{4E5D0F4B-E412-9446-B4B2-8D7595F431D7}"/>
                  </a:ext>
                </a:extLst>
              </p:cNvPr>
              <p:cNvGrpSpPr/>
              <p:nvPr/>
            </p:nvGrpSpPr>
            <p:grpSpPr>
              <a:xfrm>
                <a:off x="6728761" y="5061817"/>
                <a:ext cx="1290688" cy="1059626"/>
                <a:chOff x="6728761" y="5061817"/>
                <a:chExt cx="1290688" cy="1059626"/>
              </a:xfrm>
            </p:grpSpPr>
            <p:sp>
              <p:nvSpPr>
                <p:cNvPr id="47" name="learn hex">
                  <a:extLst>
                    <a:ext uri="{FF2B5EF4-FFF2-40B4-BE49-F238E27FC236}">
                      <a16:creationId xmlns:a16="http://schemas.microsoft.com/office/drawing/2014/main" id="{3D3AD072-77BD-2546-8B96-478277EBD6D9}"/>
                    </a:ext>
                  </a:extLst>
                </p:cNvPr>
                <p:cNvSpPr/>
                <p:nvPr/>
              </p:nvSpPr>
              <p:spPr>
                <a:xfrm>
                  <a:off x="6757081" y="5061817"/>
                  <a:ext cx="1253387" cy="105962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80" name="learn label">
                  <a:extLst>
                    <a:ext uri="{FF2B5EF4-FFF2-40B4-BE49-F238E27FC236}">
                      <a16:creationId xmlns:a16="http://schemas.microsoft.com/office/drawing/2014/main" id="{6DAB88E7-6E22-4E45-8D5D-376A929492C3}"/>
                    </a:ext>
                  </a:extLst>
                </p:cNvPr>
                <p:cNvSpPr txBox="1"/>
                <p:nvPr/>
              </p:nvSpPr>
              <p:spPr>
                <a:xfrm>
                  <a:off x="6728761" y="5410368"/>
                  <a:ext cx="1290688" cy="338554"/>
                </a:xfrm>
                <a:prstGeom prst="rect">
                  <a:avLst/>
                </a:prstGeom>
                <a:noFill/>
              </p:spPr>
              <p:txBody>
                <a:bodyPr wrap="square" rtlCol="0">
                  <a:spAutoFit/>
                </a:bodyPr>
                <a:lstStyle/>
                <a:p>
                  <a:pPr algn="ctr"/>
                  <a:r>
                    <a:rPr lang="en-US" sz="1600" dirty="0"/>
                    <a:t>learn</a:t>
                  </a:r>
                </a:p>
              </p:txBody>
            </p:sp>
          </p:grpSp>
          <p:grpSp>
            <p:nvGrpSpPr>
              <p:cNvPr id="8" name="apps">
                <a:extLst>
                  <a:ext uri="{FF2B5EF4-FFF2-40B4-BE49-F238E27FC236}">
                    <a16:creationId xmlns:a16="http://schemas.microsoft.com/office/drawing/2014/main" id="{4C245CEB-932D-9846-ADF4-D779D09A10F2}"/>
                  </a:ext>
                </a:extLst>
              </p:cNvPr>
              <p:cNvGrpSpPr/>
              <p:nvPr/>
            </p:nvGrpSpPr>
            <p:grpSpPr>
              <a:xfrm>
                <a:off x="3253116" y="5138705"/>
                <a:ext cx="1290688" cy="1059626"/>
                <a:chOff x="3253116" y="5138705"/>
                <a:chExt cx="1290688" cy="1059626"/>
              </a:xfrm>
            </p:grpSpPr>
            <p:sp>
              <p:nvSpPr>
                <p:cNvPr id="81" name="apps hex">
                  <a:extLst>
                    <a:ext uri="{FF2B5EF4-FFF2-40B4-BE49-F238E27FC236}">
                      <a16:creationId xmlns:a16="http://schemas.microsoft.com/office/drawing/2014/main" id="{F783EFA3-6288-8D4E-9829-9A960131C2E3}"/>
                    </a:ext>
                  </a:extLst>
                </p:cNvPr>
                <p:cNvSpPr/>
                <p:nvPr/>
              </p:nvSpPr>
              <p:spPr>
                <a:xfrm>
                  <a:off x="3290417" y="5138705"/>
                  <a:ext cx="1253387" cy="105962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82" name="apps label">
                  <a:extLst>
                    <a:ext uri="{FF2B5EF4-FFF2-40B4-BE49-F238E27FC236}">
                      <a16:creationId xmlns:a16="http://schemas.microsoft.com/office/drawing/2014/main" id="{FC05E752-0DFE-6F48-8A7A-65589C76F56F}"/>
                    </a:ext>
                  </a:extLst>
                </p:cNvPr>
                <p:cNvSpPr txBox="1"/>
                <p:nvPr/>
              </p:nvSpPr>
              <p:spPr>
                <a:xfrm>
                  <a:off x="3253116" y="5467493"/>
                  <a:ext cx="1290688" cy="338554"/>
                </a:xfrm>
                <a:prstGeom prst="rect">
                  <a:avLst/>
                </a:prstGeom>
                <a:noFill/>
              </p:spPr>
              <p:txBody>
                <a:bodyPr wrap="square" rtlCol="0">
                  <a:spAutoFit/>
                </a:bodyPr>
                <a:lstStyle/>
                <a:p>
                  <a:pPr algn="ctr"/>
                  <a:r>
                    <a:rPr lang="en-US" sz="1600" dirty="0"/>
                    <a:t>apps</a:t>
                  </a:r>
                </a:p>
              </p:txBody>
            </p:sp>
          </p:grpSp>
          <p:grpSp>
            <p:nvGrpSpPr>
              <p:cNvPr id="17" name="raster">
                <a:extLst>
                  <a:ext uri="{FF2B5EF4-FFF2-40B4-BE49-F238E27FC236}">
                    <a16:creationId xmlns:a16="http://schemas.microsoft.com/office/drawing/2014/main" id="{BF2032F3-540A-C640-9A4E-3F69688E27E9}"/>
                  </a:ext>
                </a:extLst>
              </p:cNvPr>
              <p:cNvGrpSpPr/>
              <p:nvPr/>
            </p:nvGrpSpPr>
            <p:grpSpPr>
              <a:xfrm>
                <a:off x="2145816" y="4407867"/>
                <a:ext cx="1253387" cy="1059626"/>
                <a:chOff x="2145816" y="4407867"/>
                <a:chExt cx="1253387" cy="1059626"/>
              </a:xfrm>
            </p:grpSpPr>
            <p:sp>
              <p:nvSpPr>
                <p:cNvPr id="61" name="raster hex">
                  <a:extLst>
                    <a:ext uri="{FF2B5EF4-FFF2-40B4-BE49-F238E27FC236}">
                      <a16:creationId xmlns:a16="http://schemas.microsoft.com/office/drawing/2014/main" id="{90A79B92-DE12-AE40-A9D6-4B4F0FD32D28}"/>
                    </a:ext>
                  </a:extLst>
                </p:cNvPr>
                <p:cNvSpPr/>
                <p:nvPr/>
              </p:nvSpPr>
              <p:spPr>
                <a:xfrm>
                  <a:off x="2145816" y="4407867"/>
                  <a:ext cx="1253387" cy="105962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16" name="raster label">
                  <a:extLst>
                    <a:ext uri="{FF2B5EF4-FFF2-40B4-BE49-F238E27FC236}">
                      <a16:creationId xmlns:a16="http://schemas.microsoft.com/office/drawing/2014/main" id="{EA16A413-F8AF-9344-9B0C-2E02C47FC6A1}"/>
                    </a:ext>
                  </a:extLst>
                </p:cNvPr>
                <p:cNvSpPr txBox="1"/>
                <p:nvPr/>
              </p:nvSpPr>
              <p:spPr>
                <a:xfrm>
                  <a:off x="2387625" y="4785127"/>
                  <a:ext cx="777677" cy="358846"/>
                </a:xfrm>
                <a:prstGeom prst="rect">
                  <a:avLst/>
                </a:prstGeom>
                <a:noFill/>
                <a:effectLst/>
              </p:spPr>
              <p:txBody>
                <a:bodyPr wrap="square" lIns="0" tIns="0" rIns="0" bIns="0" rtlCol="0">
                  <a:noAutofit/>
                </a:bodyPr>
                <a:lstStyle/>
                <a:p>
                  <a:pPr algn="ctr" eaLnBrk="0" hangingPunct="0"/>
                  <a:r>
                    <a:rPr lang="en-US" dirty="0">
                      <a:ea typeface="+mn-ea"/>
                      <a:cs typeface="+mn-cs"/>
                    </a:rPr>
                    <a:t>raster</a:t>
                  </a:r>
                </a:p>
              </p:txBody>
            </p:sp>
          </p:grpSp>
          <p:grpSp>
            <p:nvGrpSpPr>
              <p:cNvPr id="5" name="features">
                <a:extLst>
                  <a:ext uri="{FF2B5EF4-FFF2-40B4-BE49-F238E27FC236}">
                    <a16:creationId xmlns:a16="http://schemas.microsoft.com/office/drawing/2014/main" id="{A9BCC6A0-EA18-8C40-A13C-E45AC04DD72C}"/>
                  </a:ext>
                </a:extLst>
              </p:cNvPr>
              <p:cNvGrpSpPr/>
              <p:nvPr/>
            </p:nvGrpSpPr>
            <p:grpSpPr>
              <a:xfrm>
                <a:off x="3133565" y="3555191"/>
                <a:ext cx="1705834" cy="1442129"/>
                <a:chOff x="3133565" y="3555191"/>
                <a:chExt cx="1705834" cy="1442129"/>
              </a:xfrm>
            </p:grpSpPr>
            <p:sp>
              <p:nvSpPr>
                <p:cNvPr id="50" name="features hex">
                  <a:extLst>
                    <a:ext uri="{FF2B5EF4-FFF2-40B4-BE49-F238E27FC236}">
                      <a16:creationId xmlns:a16="http://schemas.microsoft.com/office/drawing/2014/main" id="{B59F2470-57AA-0D4F-962B-F0001A7E99A4}"/>
                    </a:ext>
                  </a:extLst>
                </p:cNvPr>
                <p:cNvSpPr/>
                <p:nvPr/>
              </p:nvSpPr>
              <p:spPr>
                <a:xfrm>
                  <a:off x="3133565" y="3555191"/>
                  <a:ext cx="1705834" cy="144212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4" name="features label">
                  <a:extLst>
                    <a:ext uri="{FF2B5EF4-FFF2-40B4-BE49-F238E27FC236}">
                      <a16:creationId xmlns:a16="http://schemas.microsoft.com/office/drawing/2014/main" id="{7371F590-5A12-7442-A851-E6CA7EB3D66F}"/>
                    </a:ext>
                  </a:extLst>
                </p:cNvPr>
                <p:cNvSpPr txBox="1"/>
                <p:nvPr/>
              </p:nvSpPr>
              <p:spPr>
                <a:xfrm>
                  <a:off x="3481295" y="4110191"/>
                  <a:ext cx="971977" cy="368845"/>
                </a:xfrm>
                <a:prstGeom prst="rect">
                  <a:avLst/>
                </a:prstGeom>
                <a:noFill/>
                <a:effectLst/>
              </p:spPr>
              <p:txBody>
                <a:bodyPr wrap="square" lIns="0" tIns="0" rIns="0" bIns="0" rtlCol="0">
                  <a:noAutofit/>
                </a:bodyPr>
                <a:lstStyle/>
                <a:p>
                  <a:pPr algn="ctr" eaLnBrk="0" hangingPunct="0"/>
                  <a:r>
                    <a:rPr lang="en-US" dirty="0"/>
                    <a:t>features</a:t>
                  </a:r>
                </a:p>
                <a:p>
                  <a:pPr algn="l" eaLnBrk="0" hangingPunct="0"/>
                  <a:endParaRPr lang="en-US" sz="1400" dirty="0">
                    <a:ea typeface="+mn-ea"/>
                    <a:cs typeface="+mn-cs"/>
                  </a:endParaRPr>
                </a:p>
              </p:txBody>
            </p:sp>
          </p:grpSp>
        </p:grpSp>
        <p:grpSp>
          <p:nvGrpSpPr>
            <p:cNvPr id="19" name="gis">
              <a:extLst>
                <a:ext uri="{FF2B5EF4-FFF2-40B4-BE49-F238E27FC236}">
                  <a16:creationId xmlns:a16="http://schemas.microsoft.com/office/drawing/2014/main" id="{1A4D2FC7-BF36-F74B-92AC-E6325ACAFAB7}"/>
                </a:ext>
              </a:extLst>
            </p:cNvPr>
            <p:cNvGrpSpPr/>
            <p:nvPr/>
          </p:nvGrpSpPr>
          <p:grpSpPr>
            <a:xfrm>
              <a:off x="3251398" y="1713783"/>
              <a:ext cx="2078266" cy="1756987"/>
              <a:chOff x="3251398" y="1713783"/>
              <a:chExt cx="2078266" cy="1756987"/>
            </a:xfrm>
          </p:grpSpPr>
          <p:sp>
            <p:nvSpPr>
              <p:cNvPr id="49" name="gis hex">
                <a:extLst>
                  <a:ext uri="{FF2B5EF4-FFF2-40B4-BE49-F238E27FC236}">
                    <a16:creationId xmlns:a16="http://schemas.microsoft.com/office/drawing/2014/main" id="{7C66771C-DFFA-1F44-83FF-67B3AC6B8911}"/>
                  </a:ext>
                </a:extLst>
              </p:cNvPr>
              <p:cNvSpPr/>
              <p:nvPr/>
            </p:nvSpPr>
            <p:spPr>
              <a:xfrm>
                <a:off x="3251398" y="1713783"/>
                <a:ext cx="2078266" cy="1756987"/>
              </a:xfrm>
              <a:prstGeom prst="hexag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600" dirty="0"/>
              </a:p>
            </p:txBody>
          </p:sp>
          <p:sp>
            <p:nvSpPr>
              <p:cNvPr id="18" name="gis label">
                <a:extLst>
                  <a:ext uri="{FF2B5EF4-FFF2-40B4-BE49-F238E27FC236}">
                    <a16:creationId xmlns:a16="http://schemas.microsoft.com/office/drawing/2014/main" id="{38A5BB15-9FD5-C041-8857-4365B8D830B2}"/>
                  </a:ext>
                </a:extLst>
              </p:cNvPr>
              <p:cNvSpPr txBox="1"/>
              <p:nvPr/>
            </p:nvSpPr>
            <p:spPr>
              <a:xfrm>
                <a:off x="3808601" y="2278990"/>
                <a:ext cx="963860" cy="626572"/>
              </a:xfrm>
              <a:prstGeom prst="rect">
                <a:avLst/>
              </a:prstGeom>
              <a:noFill/>
              <a:effectLst/>
            </p:spPr>
            <p:txBody>
              <a:bodyPr wrap="square" lIns="0" tIns="0" rIns="0" bIns="0" rtlCol="0">
                <a:noAutofit/>
              </a:bodyPr>
              <a:lstStyle/>
              <a:p>
                <a:pPr algn="ctr" eaLnBrk="0" hangingPunct="0"/>
                <a:r>
                  <a:rPr lang="en-US" sz="3600" dirty="0" err="1">
                    <a:ea typeface="+mn-ea"/>
                    <a:cs typeface="+mn-cs"/>
                  </a:rPr>
                  <a:t>gis</a:t>
                </a:r>
                <a:endParaRPr lang="en-US" sz="3600" dirty="0">
                  <a:ea typeface="+mn-ea"/>
                  <a:cs typeface="+mn-cs"/>
                </a:endParaRPr>
              </a:p>
            </p:txBody>
          </p:sp>
        </p:grpSp>
      </p:grpSp>
      <p:sp>
        <p:nvSpPr>
          <p:cNvPr id="107" name="Title">
            <a:extLst>
              <a:ext uri="{FF2B5EF4-FFF2-40B4-BE49-F238E27FC236}">
                <a16:creationId xmlns:a16="http://schemas.microsoft.com/office/drawing/2014/main" id="{99312F7B-C8AB-CE4C-88F8-564085CC0C30}"/>
              </a:ext>
            </a:extLst>
          </p:cNvPr>
          <p:cNvSpPr txBox="1">
            <a:spLocks/>
          </p:cNvSpPr>
          <p:nvPr/>
        </p:nvSpPr>
        <p:spPr>
          <a:xfrm>
            <a:off x="642095" y="-17385"/>
            <a:ext cx="10826496" cy="615553"/>
          </a:xfrm>
          <a:prstGeom prst="rect">
            <a:avLst/>
          </a:prstGeom>
          <a:noFill/>
        </p:spPr>
        <p:txBody>
          <a:bodyPr vert="horz" wrap="square" lIns="0" tIns="0" rIns="0" bIns="0" rtlCol="0"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lang="en-US" sz="4000" b="0" dirty="0"/>
              <a:t>API Overview</a:t>
            </a:r>
          </a:p>
        </p:txBody>
      </p:sp>
      <p:grpSp>
        <p:nvGrpSpPr>
          <p:cNvPr id="24" name="gis animation">
            <a:extLst>
              <a:ext uri="{FF2B5EF4-FFF2-40B4-BE49-F238E27FC236}">
                <a16:creationId xmlns:a16="http://schemas.microsoft.com/office/drawing/2014/main" id="{7D853046-2832-334B-B776-D7F6101796E1}"/>
              </a:ext>
            </a:extLst>
          </p:cNvPr>
          <p:cNvGrpSpPr/>
          <p:nvPr/>
        </p:nvGrpSpPr>
        <p:grpSpPr>
          <a:xfrm>
            <a:off x="3251398" y="1726483"/>
            <a:ext cx="2078266" cy="1756987"/>
            <a:chOff x="3251398" y="1726483"/>
            <a:chExt cx="2078266" cy="1756987"/>
          </a:xfrm>
        </p:grpSpPr>
        <p:sp>
          <p:nvSpPr>
            <p:cNvPr id="83" name="gis hex">
              <a:extLst>
                <a:ext uri="{FF2B5EF4-FFF2-40B4-BE49-F238E27FC236}">
                  <a16:creationId xmlns:a16="http://schemas.microsoft.com/office/drawing/2014/main" id="{982101B3-69CA-104D-B905-0B263368412E}"/>
                </a:ext>
              </a:extLst>
            </p:cNvPr>
            <p:cNvSpPr/>
            <p:nvPr/>
          </p:nvSpPr>
          <p:spPr>
            <a:xfrm>
              <a:off x="3251398" y="1726483"/>
              <a:ext cx="2078266" cy="1756987"/>
            </a:xfrm>
            <a:prstGeom prst="hexag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600" dirty="0"/>
            </a:p>
          </p:txBody>
        </p:sp>
        <p:sp>
          <p:nvSpPr>
            <p:cNvPr id="84" name="gis label">
              <a:extLst>
                <a:ext uri="{FF2B5EF4-FFF2-40B4-BE49-F238E27FC236}">
                  <a16:creationId xmlns:a16="http://schemas.microsoft.com/office/drawing/2014/main" id="{63F53AC6-AFA8-5A44-99DA-B37230C80116}"/>
                </a:ext>
              </a:extLst>
            </p:cNvPr>
            <p:cNvSpPr txBox="1"/>
            <p:nvPr/>
          </p:nvSpPr>
          <p:spPr>
            <a:xfrm>
              <a:off x="3808601" y="2291690"/>
              <a:ext cx="963860" cy="626572"/>
            </a:xfrm>
            <a:prstGeom prst="rect">
              <a:avLst/>
            </a:prstGeom>
            <a:noFill/>
            <a:effectLst/>
          </p:spPr>
          <p:txBody>
            <a:bodyPr wrap="square" lIns="0" tIns="0" rIns="0" bIns="0" rtlCol="0">
              <a:noAutofit/>
            </a:bodyPr>
            <a:lstStyle/>
            <a:p>
              <a:pPr algn="ctr" eaLnBrk="0" hangingPunct="0"/>
              <a:r>
                <a:rPr lang="en-US" sz="3600" dirty="0" err="1">
                  <a:ea typeface="+mn-ea"/>
                  <a:cs typeface="+mn-cs"/>
                </a:rPr>
                <a:t>gis</a:t>
              </a:r>
              <a:endParaRPr lang="en-US" sz="3600" dirty="0">
                <a:ea typeface="+mn-ea"/>
                <a:cs typeface="+mn-cs"/>
              </a:endParaRPr>
            </a:p>
          </p:txBody>
        </p:sp>
      </p:grpSp>
      <p:sp>
        <p:nvSpPr>
          <p:cNvPr id="25" name="gis highlight">
            <a:extLst>
              <a:ext uri="{FF2B5EF4-FFF2-40B4-BE49-F238E27FC236}">
                <a16:creationId xmlns:a16="http://schemas.microsoft.com/office/drawing/2014/main" id="{D260368B-1834-2040-8A21-018C98EDFEF0}"/>
              </a:ext>
            </a:extLst>
          </p:cNvPr>
          <p:cNvSpPr/>
          <p:nvPr/>
        </p:nvSpPr>
        <p:spPr bwMode="auto">
          <a:xfrm>
            <a:off x="3014055" y="1423175"/>
            <a:ext cx="2579385" cy="2403512"/>
          </a:xfrm>
          <a:prstGeom prst="ellipse">
            <a:avLst/>
          </a:prstGeom>
          <a:noFill/>
          <a:ln w="57150">
            <a:solidFill>
              <a:srgbClr val="FF0000"/>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6" name="spatial capabilities and access highlight">
            <a:extLst>
              <a:ext uri="{FF2B5EF4-FFF2-40B4-BE49-F238E27FC236}">
                <a16:creationId xmlns:a16="http://schemas.microsoft.com/office/drawing/2014/main" id="{9C268C44-7AEA-CF4F-9D1A-2592DB52C27B}"/>
              </a:ext>
            </a:extLst>
          </p:cNvPr>
          <p:cNvSpPr/>
          <p:nvPr/>
        </p:nvSpPr>
        <p:spPr bwMode="auto">
          <a:xfrm>
            <a:off x="2145816" y="3203442"/>
            <a:ext cx="6043995" cy="3254494"/>
          </a:xfrm>
          <a:prstGeom prst="ellipse">
            <a:avLst/>
          </a:prstGeom>
          <a:noFill/>
          <a:ln w="57150">
            <a:solidFill>
              <a:srgbClr val="FF0000"/>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9" name="workflows highlight">
            <a:extLst>
              <a:ext uri="{FF2B5EF4-FFF2-40B4-BE49-F238E27FC236}">
                <a16:creationId xmlns:a16="http://schemas.microsoft.com/office/drawing/2014/main" id="{6EAA7EA6-1CAC-704D-857D-C93938B7DAF3}"/>
              </a:ext>
            </a:extLst>
          </p:cNvPr>
          <p:cNvSpPr/>
          <p:nvPr/>
        </p:nvSpPr>
        <p:spPr bwMode="auto">
          <a:xfrm>
            <a:off x="4119761" y="813345"/>
            <a:ext cx="4752116" cy="2730823"/>
          </a:xfrm>
          <a:prstGeom prst="ellipse">
            <a:avLst/>
          </a:prstGeom>
          <a:noFill/>
          <a:ln w="57150">
            <a:solidFill>
              <a:srgbClr val="FF0000"/>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5" name="visualization highlight">
            <a:extLst>
              <a:ext uri="{FF2B5EF4-FFF2-40B4-BE49-F238E27FC236}">
                <a16:creationId xmlns:a16="http://schemas.microsoft.com/office/drawing/2014/main" id="{819D4C9C-CAF7-B64D-BD64-330E7D03FF91}"/>
              </a:ext>
            </a:extLst>
          </p:cNvPr>
          <p:cNvSpPr/>
          <p:nvPr/>
        </p:nvSpPr>
        <p:spPr bwMode="auto">
          <a:xfrm>
            <a:off x="7052676" y="3161625"/>
            <a:ext cx="2579385" cy="2403512"/>
          </a:xfrm>
          <a:prstGeom prst="ellipse">
            <a:avLst/>
          </a:prstGeom>
          <a:noFill/>
          <a:ln w="57150">
            <a:solidFill>
              <a:srgbClr val="FF0000"/>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429276680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subTnLst>
                                    <p:set>
                                      <p:cBhvr override="childStyle">
                                        <p:cTn dur="1" fill="hold" display="0" masterRel="nextClick" afterEffect="1"/>
                                        <p:tgtEl>
                                          <p:spTgt spid="26"/>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5"/>
                                        </p:tgtEl>
                                        <p:attrNameLst>
                                          <p:attrName>style.visibility</p:attrName>
                                        </p:attrNameLst>
                                      </p:cBhvr>
                                      <p:to>
                                        <p:strVal val="visible"/>
                                      </p:to>
                                    </p:set>
                                  </p:childTnLst>
                                  <p:subTnLst>
                                    <p:set>
                                      <p:cBhvr override="childStyle">
                                        <p:cTn dur="1" fill="hold" display="0" masterRel="nextClick" afterEffect="1"/>
                                        <p:tgtEl>
                                          <p:spTgt spid="8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9" grpId="0" animBg="1"/>
      <p:bldP spid="8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Background">
            <a:extLst>
              <a:ext uri="{FF2B5EF4-FFF2-40B4-BE49-F238E27FC236}">
                <a16:creationId xmlns:a16="http://schemas.microsoft.com/office/drawing/2014/main" id="{A9796B10-9AC0-E346-BDB0-F619B9853501}"/>
              </a:ext>
            </a:extLst>
          </p:cNvPr>
          <p:cNvGrpSpPr/>
          <p:nvPr/>
        </p:nvGrpSpPr>
        <p:grpSpPr>
          <a:xfrm>
            <a:off x="0" y="0"/>
            <a:ext cx="12192000" cy="6858000"/>
            <a:chOff x="0" y="0"/>
            <a:chExt cx="12192000" cy="6858000"/>
          </a:xfrm>
        </p:grpSpPr>
        <p:sp>
          <p:nvSpPr>
            <p:cNvPr id="5" name="gradient background1">
              <a:extLst>
                <a:ext uri="{FF2B5EF4-FFF2-40B4-BE49-F238E27FC236}">
                  <a16:creationId xmlns:a16="http://schemas.microsoft.com/office/drawing/2014/main" id="{8AD5EDB4-DD20-FA4F-B232-047A3BF839A0}"/>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 name="gradient background1">
              <a:extLst>
                <a:ext uri="{FF2B5EF4-FFF2-40B4-BE49-F238E27FC236}">
                  <a16:creationId xmlns:a16="http://schemas.microsoft.com/office/drawing/2014/main" id="{8DB28727-E426-214F-8CD5-33AB7BD6D88A}"/>
                </a:ext>
              </a:extLst>
            </p:cNvPr>
            <p:cNvSpPr/>
            <p:nvPr/>
          </p:nvSpPr>
          <p:spPr bwMode="auto">
            <a:xfrm>
              <a:off x="0" y="0"/>
              <a:ext cx="12192000" cy="6858000"/>
            </a:xfrm>
            <a:prstGeom prst="rect">
              <a:avLst/>
            </a:prstGeom>
            <a:gradFill flip="none" rotWithShape="1">
              <a:gsLst>
                <a:gs pos="0">
                  <a:srgbClr val="00F7BD"/>
                </a:gs>
                <a:gs pos="71000">
                  <a:srgbClr val="1D60D6">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10" name="Communities">
            <a:extLst>
              <a:ext uri="{FF2B5EF4-FFF2-40B4-BE49-F238E27FC236}">
                <a16:creationId xmlns:a16="http://schemas.microsoft.com/office/drawing/2014/main" id="{06B80C9C-275A-8D4A-B7D7-AE016CD17AAD}"/>
              </a:ext>
            </a:extLst>
          </p:cNvPr>
          <p:cNvGrpSpPr/>
          <p:nvPr/>
        </p:nvGrpSpPr>
        <p:grpSpPr>
          <a:xfrm>
            <a:off x="2018045" y="3391356"/>
            <a:ext cx="8534401" cy="1425408"/>
            <a:chOff x="2018045" y="3391356"/>
            <a:chExt cx="8534401" cy="1425408"/>
          </a:xfrm>
        </p:grpSpPr>
        <p:sp>
          <p:nvSpPr>
            <p:cNvPr id="7" name="Python Geospatial">
              <a:extLst>
                <a:ext uri="{FF2B5EF4-FFF2-40B4-BE49-F238E27FC236}">
                  <a16:creationId xmlns:a16="http://schemas.microsoft.com/office/drawing/2014/main" id="{82C5C47D-24BB-254A-9EDA-68BB27DF2CEE}"/>
                </a:ext>
              </a:extLst>
            </p:cNvPr>
            <p:cNvSpPr txBox="1">
              <a:spLocks/>
            </p:cNvSpPr>
            <p:nvPr/>
          </p:nvSpPr>
          <p:spPr>
            <a:xfrm>
              <a:off x="2018045" y="3391356"/>
              <a:ext cx="8534401" cy="492443"/>
            </a:xfrm>
            <a:prstGeom prst="rect">
              <a:avLst/>
            </a:prstGeom>
            <a:noFill/>
          </p:spPr>
          <p:txBody>
            <a:bodyPr vert="horz" wrap="square" lIns="0" tIns="0" rIns="0" bIns="0" rtlCol="0" anchor="t">
              <a:spAutoFit/>
            </a:bodyPr>
            <a:lstStyle>
              <a:lvl1pPr marL="0" indent="0" algn="l" defTabSz="457200" rtl="0" eaLnBrk="1" latinLnBrk="0" hangingPunct="1">
                <a:lnSpc>
                  <a:spcPct val="100000"/>
                </a:lnSpc>
                <a:spcBef>
                  <a:spcPts val="0"/>
                </a:spcBef>
                <a:spcAft>
                  <a:spcPts val="0"/>
                </a:spcAft>
                <a:buClr>
                  <a:schemeClr val="accent4">
                    <a:lumMod val="60000"/>
                    <a:lumOff val="40000"/>
                  </a:schemeClr>
                </a:buClr>
                <a:buSzPct val="80000"/>
                <a:buFont typeface="Arial"/>
                <a:buNone/>
                <a:defRPr sz="2200" b="0" kern="1200">
                  <a:solidFill>
                    <a:schemeClr val="accent4">
                      <a:lumMod val="20000"/>
                      <a:lumOff val="80000"/>
                    </a:schemeClr>
                  </a:solidFill>
                  <a:latin typeface="+mn-lt"/>
                  <a:ea typeface="+mn-ea"/>
                  <a:cs typeface="Arial"/>
                </a:defRPr>
              </a:lvl1pPr>
              <a:lvl2pPr marL="45720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800" b="1" kern="1200">
                  <a:solidFill>
                    <a:schemeClr val="tx1">
                      <a:tint val="75000"/>
                    </a:schemeClr>
                  </a:solidFill>
                  <a:latin typeface="+mn-lt"/>
                  <a:ea typeface="+mn-ea"/>
                  <a:cs typeface="Arial"/>
                </a:defRPr>
              </a:lvl2pPr>
              <a:lvl3pPr marL="91440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600" b="1" kern="1200">
                  <a:solidFill>
                    <a:schemeClr val="tx1">
                      <a:tint val="75000"/>
                    </a:schemeClr>
                  </a:solidFill>
                  <a:latin typeface="+mn-lt"/>
                  <a:ea typeface="+mn-ea"/>
                  <a:cs typeface="Arial"/>
                </a:defRPr>
              </a:lvl3pPr>
              <a:lvl4pPr marL="1371600"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tint val="75000"/>
                    </a:schemeClr>
                  </a:solidFill>
                  <a:latin typeface="+mn-lt"/>
                  <a:ea typeface="+mn-ea"/>
                  <a:cs typeface="Arial"/>
                </a:defRPr>
              </a:lvl4pPr>
              <a:lvl5pPr marL="1828800"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tint val="75000"/>
                    </a:schemeClr>
                  </a:solidFill>
                  <a:latin typeface="+mn-lt"/>
                  <a:ea typeface="+mn-ea"/>
                  <a:cs typeface="Arial"/>
                </a:defRPr>
              </a:lvl5pPr>
              <a:lvl6pPr marL="2286000" indent="0" algn="l" defTabSz="401638" rtl="0" eaLnBrk="1" latinLnBrk="0" hangingPunct="1">
                <a:lnSpc>
                  <a:spcPts val="1700"/>
                </a:lnSpc>
                <a:spcBef>
                  <a:spcPts val="300"/>
                </a:spcBef>
                <a:spcAft>
                  <a:spcPts val="300"/>
                </a:spcAft>
                <a:buSzPct val="80000"/>
                <a:buFont typeface="Lucida Grande"/>
                <a:buNone/>
                <a:tabLst>
                  <a:tab pos="1484313" algn="l"/>
                </a:tabLst>
                <a:defRPr sz="1400" b="1" kern="1200">
                  <a:solidFill>
                    <a:schemeClr val="tx1">
                      <a:tint val="75000"/>
                    </a:schemeClr>
                  </a:solidFill>
                  <a:latin typeface="Arial"/>
                  <a:ea typeface="+mn-ea"/>
                  <a:cs typeface="Arial"/>
                </a:defRPr>
              </a:lvl6pPr>
              <a:lvl7pPr marL="27432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7pPr>
              <a:lvl8pPr marL="32004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8pPr>
              <a:lvl9pPr marL="36576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9pPr>
            </a:lstStyle>
            <a:p>
              <a:pPr marL="457200" indent="-457200">
                <a:buFont typeface="Arial" panose="020B0604020202020204" pitchFamily="34" charset="0"/>
                <a:buChar char="•"/>
              </a:pPr>
              <a:r>
                <a:rPr lang="en-US" sz="3200" dirty="0">
                  <a:solidFill>
                    <a:srgbClr val="1EF1BA"/>
                  </a:solidFill>
                </a:rPr>
                <a:t>ArcGIS Pro community</a:t>
              </a:r>
            </a:p>
          </p:txBody>
        </p:sp>
        <p:sp>
          <p:nvSpPr>
            <p:cNvPr id="8" name="ArcGIS Pro">
              <a:extLst>
                <a:ext uri="{FF2B5EF4-FFF2-40B4-BE49-F238E27FC236}">
                  <a16:creationId xmlns:a16="http://schemas.microsoft.com/office/drawing/2014/main" id="{B90FA358-DDB8-FA4E-8005-CC11894B1D3D}"/>
                </a:ext>
              </a:extLst>
            </p:cNvPr>
            <p:cNvSpPr txBox="1">
              <a:spLocks/>
            </p:cNvSpPr>
            <p:nvPr/>
          </p:nvSpPr>
          <p:spPr>
            <a:xfrm>
              <a:off x="2018045" y="4324321"/>
              <a:ext cx="8534401" cy="492443"/>
            </a:xfrm>
            <a:prstGeom prst="rect">
              <a:avLst/>
            </a:prstGeom>
            <a:noFill/>
          </p:spPr>
          <p:txBody>
            <a:bodyPr vert="horz" wrap="square" lIns="0" tIns="0" rIns="0" bIns="0" rtlCol="0" anchor="t">
              <a:spAutoFit/>
            </a:bodyPr>
            <a:lstStyle>
              <a:lvl1pPr marL="0" indent="0" algn="l" defTabSz="457200" rtl="0" eaLnBrk="1" latinLnBrk="0" hangingPunct="1">
                <a:lnSpc>
                  <a:spcPct val="100000"/>
                </a:lnSpc>
                <a:spcBef>
                  <a:spcPts val="0"/>
                </a:spcBef>
                <a:spcAft>
                  <a:spcPts val="0"/>
                </a:spcAft>
                <a:buClr>
                  <a:schemeClr val="accent4">
                    <a:lumMod val="60000"/>
                    <a:lumOff val="40000"/>
                  </a:schemeClr>
                </a:buClr>
                <a:buSzPct val="80000"/>
                <a:buFont typeface="Arial"/>
                <a:buNone/>
                <a:defRPr sz="2200" b="0" kern="1200">
                  <a:solidFill>
                    <a:schemeClr val="accent4">
                      <a:lumMod val="20000"/>
                      <a:lumOff val="80000"/>
                    </a:schemeClr>
                  </a:solidFill>
                  <a:latin typeface="+mn-lt"/>
                  <a:ea typeface="+mn-ea"/>
                  <a:cs typeface="Arial"/>
                </a:defRPr>
              </a:lvl1pPr>
              <a:lvl2pPr marL="45720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800" b="1" kern="1200">
                  <a:solidFill>
                    <a:schemeClr val="tx1">
                      <a:tint val="75000"/>
                    </a:schemeClr>
                  </a:solidFill>
                  <a:latin typeface="+mn-lt"/>
                  <a:ea typeface="+mn-ea"/>
                  <a:cs typeface="Arial"/>
                </a:defRPr>
              </a:lvl2pPr>
              <a:lvl3pPr marL="91440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600" b="1" kern="1200">
                  <a:solidFill>
                    <a:schemeClr val="tx1">
                      <a:tint val="75000"/>
                    </a:schemeClr>
                  </a:solidFill>
                  <a:latin typeface="+mn-lt"/>
                  <a:ea typeface="+mn-ea"/>
                  <a:cs typeface="Arial"/>
                </a:defRPr>
              </a:lvl3pPr>
              <a:lvl4pPr marL="1371600"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tint val="75000"/>
                    </a:schemeClr>
                  </a:solidFill>
                  <a:latin typeface="+mn-lt"/>
                  <a:ea typeface="+mn-ea"/>
                  <a:cs typeface="Arial"/>
                </a:defRPr>
              </a:lvl4pPr>
              <a:lvl5pPr marL="1828800"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tint val="75000"/>
                    </a:schemeClr>
                  </a:solidFill>
                  <a:latin typeface="+mn-lt"/>
                  <a:ea typeface="+mn-ea"/>
                  <a:cs typeface="Arial"/>
                </a:defRPr>
              </a:lvl5pPr>
              <a:lvl6pPr marL="2286000" indent="0" algn="l" defTabSz="401638" rtl="0" eaLnBrk="1" latinLnBrk="0" hangingPunct="1">
                <a:lnSpc>
                  <a:spcPts val="1700"/>
                </a:lnSpc>
                <a:spcBef>
                  <a:spcPts val="300"/>
                </a:spcBef>
                <a:spcAft>
                  <a:spcPts val="300"/>
                </a:spcAft>
                <a:buSzPct val="80000"/>
                <a:buFont typeface="Lucida Grande"/>
                <a:buNone/>
                <a:tabLst>
                  <a:tab pos="1484313" algn="l"/>
                </a:tabLst>
                <a:defRPr sz="1400" b="1" kern="1200">
                  <a:solidFill>
                    <a:schemeClr val="tx1">
                      <a:tint val="75000"/>
                    </a:schemeClr>
                  </a:solidFill>
                  <a:latin typeface="Arial"/>
                  <a:ea typeface="+mn-ea"/>
                  <a:cs typeface="Arial"/>
                </a:defRPr>
              </a:lvl6pPr>
              <a:lvl7pPr marL="27432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7pPr>
              <a:lvl8pPr marL="32004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8pPr>
              <a:lvl9pPr marL="36576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9pPr>
            </a:lstStyle>
            <a:p>
              <a:pPr marL="457200" indent="-457200">
                <a:buFont typeface="Arial" panose="020B0604020202020204" pitchFamily="34" charset="0"/>
                <a:buChar char="•"/>
              </a:pPr>
              <a:r>
                <a:rPr lang="en-US" sz="3200" dirty="0">
                  <a:solidFill>
                    <a:srgbClr val="1EF1BA"/>
                  </a:solidFill>
                </a:rPr>
                <a:t>Python Geospatial and scientific community</a:t>
              </a:r>
            </a:p>
          </p:txBody>
        </p:sp>
      </p:grpSp>
      <p:sp>
        <p:nvSpPr>
          <p:cNvPr id="9" name="API experience">
            <a:extLst>
              <a:ext uri="{FF2B5EF4-FFF2-40B4-BE49-F238E27FC236}">
                <a16:creationId xmlns:a16="http://schemas.microsoft.com/office/drawing/2014/main" id="{2B245ECB-3D23-3B42-B41C-C67A85AF9DE7}"/>
              </a:ext>
            </a:extLst>
          </p:cNvPr>
          <p:cNvSpPr txBox="1">
            <a:spLocks/>
          </p:cNvSpPr>
          <p:nvPr/>
        </p:nvSpPr>
        <p:spPr>
          <a:xfrm>
            <a:off x="1462181" y="1530465"/>
            <a:ext cx="9688749" cy="1431161"/>
          </a:xfrm>
          <a:prstGeom prst="rect">
            <a:avLst/>
          </a:prstGeom>
          <a:noFill/>
        </p:spPr>
        <p:txBody>
          <a:bodyPr vert="horz" wrap="square" lIns="0" tIns="0" rIns="0" bIns="0" rtlCol="0" anchor="t">
            <a:spAutoFit/>
          </a:bodyPr>
          <a:lstStyle>
            <a:lvl1pPr marL="0" indent="0" algn="l" defTabSz="457200" rtl="0" eaLnBrk="1" latinLnBrk="0" hangingPunct="1">
              <a:lnSpc>
                <a:spcPct val="100000"/>
              </a:lnSpc>
              <a:spcBef>
                <a:spcPts val="0"/>
              </a:spcBef>
              <a:spcAft>
                <a:spcPts val="0"/>
              </a:spcAft>
              <a:buClr>
                <a:schemeClr val="accent4">
                  <a:lumMod val="60000"/>
                  <a:lumOff val="40000"/>
                </a:schemeClr>
              </a:buClr>
              <a:buSzPct val="80000"/>
              <a:buFont typeface="Arial"/>
              <a:buNone/>
              <a:defRPr sz="2200" b="0" kern="1200">
                <a:solidFill>
                  <a:schemeClr val="accent4">
                    <a:lumMod val="20000"/>
                    <a:lumOff val="80000"/>
                  </a:schemeClr>
                </a:solidFill>
                <a:latin typeface="+mn-lt"/>
                <a:ea typeface="+mn-ea"/>
                <a:cs typeface="Arial"/>
              </a:defRPr>
            </a:lvl1pPr>
            <a:lvl2pPr marL="45720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800" b="1" kern="1200">
                <a:solidFill>
                  <a:schemeClr val="tx1">
                    <a:tint val="75000"/>
                  </a:schemeClr>
                </a:solidFill>
                <a:latin typeface="+mn-lt"/>
                <a:ea typeface="+mn-ea"/>
                <a:cs typeface="Arial"/>
              </a:defRPr>
            </a:lvl2pPr>
            <a:lvl3pPr marL="91440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600" b="1" kern="1200">
                <a:solidFill>
                  <a:schemeClr val="tx1">
                    <a:tint val="75000"/>
                  </a:schemeClr>
                </a:solidFill>
                <a:latin typeface="+mn-lt"/>
                <a:ea typeface="+mn-ea"/>
                <a:cs typeface="Arial"/>
              </a:defRPr>
            </a:lvl3pPr>
            <a:lvl4pPr marL="1371600"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tint val="75000"/>
                  </a:schemeClr>
                </a:solidFill>
                <a:latin typeface="+mn-lt"/>
                <a:ea typeface="+mn-ea"/>
                <a:cs typeface="Arial"/>
              </a:defRPr>
            </a:lvl4pPr>
            <a:lvl5pPr marL="1828800"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tint val="75000"/>
                  </a:schemeClr>
                </a:solidFill>
                <a:latin typeface="+mn-lt"/>
                <a:ea typeface="+mn-ea"/>
                <a:cs typeface="Arial"/>
              </a:defRPr>
            </a:lvl5pPr>
            <a:lvl6pPr marL="2286000" indent="0" algn="l" defTabSz="401638" rtl="0" eaLnBrk="1" latinLnBrk="0" hangingPunct="1">
              <a:lnSpc>
                <a:spcPts val="1700"/>
              </a:lnSpc>
              <a:spcBef>
                <a:spcPts val="300"/>
              </a:spcBef>
              <a:spcAft>
                <a:spcPts val="300"/>
              </a:spcAft>
              <a:buSzPct val="80000"/>
              <a:buFont typeface="Lucida Grande"/>
              <a:buNone/>
              <a:tabLst>
                <a:tab pos="1484313" algn="l"/>
              </a:tabLst>
              <a:defRPr sz="1400" b="1" kern="1200">
                <a:solidFill>
                  <a:schemeClr val="tx1">
                    <a:tint val="75000"/>
                  </a:schemeClr>
                </a:solidFill>
                <a:latin typeface="Arial"/>
                <a:ea typeface="+mn-ea"/>
                <a:cs typeface="Arial"/>
              </a:defRPr>
            </a:lvl6pPr>
            <a:lvl7pPr marL="27432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7pPr>
            <a:lvl8pPr marL="32004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8pPr>
            <a:lvl9pPr marL="36576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9pPr>
          </a:lstStyle>
          <a:p>
            <a:r>
              <a:rPr lang="en-US" sz="2400" dirty="0"/>
              <a:t>Multiple avenues to experience the API</a:t>
            </a:r>
          </a:p>
          <a:p>
            <a:pPr marL="800100" lvl="1" indent="-342900">
              <a:buFont typeface="Arial" panose="020B0604020202020204" pitchFamily="34" charset="0"/>
              <a:buChar char="•"/>
            </a:pPr>
            <a:r>
              <a:rPr lang="en-US" sz="1600" dirty="0"/>
              <a:t>Install and set up Guide: </a:t>
            </a:r>
            <a:r>
              <a:rPr lang="en-US" sz="1600" b="0" dirty="0"/>
              <a:t>https://</a:t>
            </a:r>
            <a:r>
              <a:rPr lang="en-US" sz="1600" b="0" dirty="0" err="1"/>
              <a:t>developers.arcgis.com</a:t>
            </a:r>
            <a:r>
              <a:rPr lang="en-US" sz="1600" b="0" dirty="0"/>
              <a:t>/python/guide/install-and-set-up/</a:t>
            </a:r>
          </a:p>
          <a:p>
            <a:endParaRPr lang="en-US" sz="2400" dirty="0"/>
          </a:p>
          <a:p>
            <a:r>
              <a:rPr lang="en-US" sz="2400" dirty="0"/>
              <a:t>Focus: Distribution as a </a:t>
            </a:r>
            <a:r>
              <a:rPr lang="en-US" sz="2400" b="1" i="1" dirty="0" err="1"/>
              <a:t>conda</a:t>
            </a:r>
            <a:r>
              <a:rPr lang="en-US" sz="2400" dirty="0"/>
              <a:t> package named </a:t>
            </a:r>
            <a:r>
              <a:rPr lang="en-US" sz="2400" b="1" i="1" dirty="0" err="1"/>
              <a:t>arcgis</a:t>
            </a:r>
            <a:endParaRPr lang="en-US" sz="2400" b="1" i="1" dirty="0">
              <a:solidFill>
                <a:srgbClr val="1EF1BA"/>
              </a:solidFill>
            </a:endParaRPr>
          </a:p>
        </p:txBody>
      </p:sp>
      <p:sp>
        <p:nvSpPr>
          <p:cNvPr id="3" name="Title">
            <a:extLst>
              <a:ext uri="{FF2B5EF4-FFF2-40B4-BE49-F238E27FC236}">
                <a16:creationId xmlns:a16="http://schemas.microsoft.com/office/drawing/2014/main" id="{33DDAC79-1D76-4142-8E44-8EAFFE510F65}"/>
              </a:ext>
            </a:extLst>
          </p:cNvPr>
          <p:cNvSpPr>
            <a:spLocks noGrp="1"/>
          </p:cNvSpPr>
          <p:nvPr>
            <p:ph type="title"/>
          </p:nvPr>
        </p:nvSpPr>
        <p:spPr>
          <a:xfrm>
            <a:off x="914400" y="721240"/>
            <a:ext cx="8683723" cy="615553"/>
          </a:xfrm>
        </p:spPr>
        <p:txBody>
          <a:bodyPr/>
          <a:lstStyle/>
          <a:p>
            <a:r>
              <a:rPr lang="en-US" sz="4000" dirty="0"/>
              <a:t>Getting the API </a:t>
            </a:r>
          </a:p>
        </p:txBody>
      </p:sp>
    </p:spTree>
    <p:extLst>
      <p:ext uri="{BB962C8B-B14F-4D97-AF65-F5344CB8AC3E}">
        <p14:creationId xmlns:p14="http://schemas.microsoft.com/office/powerpoint/2010/main" val="2456796274"/>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Background">
            <a:extLst>
              <a:ext uri="{FF2B5EF4-FFF2-40B4-BE49-F238E27FC236}">
                <a16:creationId xmlns:a16="http://schemas.microsoft.com/office/drawing/2014/main" id="{46DD34AA-9193-784E-A237-2924E69E7C99}"/>
              </a:ext>
            </a:extLst>
          </p:cNvPr>
          <p:cNvGrpSpPr/>
          <p:nvPr/>
        </p:nvGrpSpPr>
        <p:grpSpPr>
          <a:xfrm>
            <a:off x="-14864" y="-3714"/>
            <a:ext cx="12214301" cy="6858000"/>
            <a:chOff x="1" y="0"/>
            <a:chExt cx="12214301" cy="6858000"/>
          </a:xfrm>
        </p:grpSpPr>
        <p:sp>
          <p:nvSpPr>
            <p:cNvPr id="103" name="gradient background1">
              <a:extLst>
                <a:ext uri="{FF2B5EF4-FFF2-40B4-BE49-F238E27FC236}">
                  <a16:creationId xmlns:a16="http://schemas.microsoft.com/office/drawing/2014/main" id="{FC5E239C-1D9C-9F4E-B4B3-778810A8D6F3}"/>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4" name="gradient background1">
              <a:extLst>
                <a:ext uri="{FF2B5EF4-FFF2-40B4-BE49-F238E27FC236}">
                  <a16:creationId xmlns:a16="http://schemas.microsoft.com/office/drawing/2014/main" id="{929AF4E2-A807-2C4E-A5A9-C37DEADB85EC}"/>
                </a:ext>
              </a:extLst>
            </p:cNvPr>
            <p:cNvSpPr/>
            <p:nvPr/>
          </p:nvSpPr>
          <p:spPr bwMode="auto">
            <a:xfrm>
              <a:off x="22302" y="0"/>
              <a:ext cx="12192000" cy="6858000"/>
            </a:xfrm>
            <a:prstGeom prst="rect">
              <a:avLst/>
            </a:prstGeom>
            <a:gradFill flip="none" rotWithShape="1">
              <a:gsLst>
                <a:gs pos="0">
                  <a:srgbClr val="00F7BD"/>
                </a:gs>
                <a:gs pos="71000">
                  <a:srgbClr val="1D60D6">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39" name="Hexagon 38">
            <a:extLst>
              <a:ext uri="{FF2B5EF4-FFF2-40B4-BE49-F238E27FC236}">
                <a16:creationId xmlns:a16="http://schemas.microsoft.com/office/drawing/2014/main" id="{DF1049F1-FF43-1D42-91D2-8F484420318B}"/>
              </a:ext>
            </a:extLst>
          </p:cNvPr>
          <p:cNvSpPr/>
          <p:nvPr/>
        </p:nvSpPr>
        <p:spPr>
          <a:xfrm>
            <a:off x="6958794" y="4795536"/>
            <a:ext cx="1253387" cy="105962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grpSp>
        <p:nvGrpSpPr>
          <p:cNvPr id="40" name="Group 39">
            <a:extLst>
              <a:ext uri="{FF2B5EF4-FFF2-40B4-BE49-F238E27FC236}">
                <a16:creationId xmlns:a16="http://schemas.microsoft.com/office/drawing/2014/main" id="{FDB74EAE-40CE-874C-88AA-B2F4EACA93D0}"/>
              </a:ext>
            </a:extLst>
          </p:cNvPr>
          <p:cNvGrpSpPr/>
          <p:nvPr/>
        </p:nvGrpSpPr>
        <p:grpSpPr>
          <a:xfrm>
            <a:off x="2221665" y="789887"/>
            <a:ext cx="6731529" cy="4931073"/>
            <a:chOff x="-138286" y="71897"/>
            <a:chExt cx="5745801" cy="4388389"/>
          </a:xfrm>
        </p:grpSpPr>
        <p:sp>
          <p:nvSpPr>
            <p:cNvPr id="41" name="Hexagon 40">
              <a:extLst>
                <a:ext uri="{FF2B5EF4-FFF2-40B4-BE49-F238E27FC236}">
                  <a16:creationId xmlns:a16="http://schemas.microsoft.com/office/drawing/2014/main" id="{0406823A-05A8-D24B-AC8E-38ED7053DB7C}"/>
                </a:ext>
              </a:extLst>
            </p:cNvPr>
            <p:cNvSpPr/>
            <p:nvPr/>
          </p:nvSpPr>
          <p:spPr>
            <a:xfrm>
              <a:off x="740659" y="864343"/>
              <a:ext cx="1773936" cy="1563624"/>
            </a:xfrm>
            <a:prstGeom prst="hexag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t>gis</a:t>
              </a:r>
            </a:p>
          </p:txBody>
        </p:sp>
        <p:sp>
          <p:nvSpPr>
            <p:cNvPr id="42" name="Hexagon 41">
              <a:extLst>
                <a:ext uri="{FF2B5EF4-FFF2-40B4-BE49-F238E27FC236}">
                  <a16:creationId xmlns:a16="http://schemas.microsoft.com/office/drawing/2014/main" id="{BF710B3B-FB9B-5E40-90B6-C15C2CA74160}"/>
                </a:ext>
              </a:extLst>
            </p:cNvPr>
            <p:cNvSpPr/>
            <p:nvPr/>
          </p:nvSpPr>
          <p:spPr>
            <a:xfrm>
              <a:off x="640080" y="2532868"/>
              <a:ext cx="1456041" cy="128341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features</a:t>
              </a:r>
              <a:endParaRPr lang="en-US" sz="3600" dirty="0"/>
            </a:p>
          </p:txBody>
        </p:sp>
        <p:sp>
          <p:nvSpPr>
            <p:cNvPr id="43" name="Hexagon 42">
              <a:extLst>
                <a:ext uri="{FF2B5EF4-FFF2-40B4-BE49-F238E27FC236}">
                  <a16:creationId xmlns:a16="http://schemas.microsoft.com/office/drawing/2014/main" id="{88147C8C-D628-3841-A9D3-D27B0E29CA56}"/>
                </a:ext>
              </a:extLst>
            </p:cNvPr>
            <p:cNvSpPr/>
            <p:nvPr/>
          </p:nvSpPr>
          <p:spPr>
            <a:xfrm>
              <a:off x="1804640" y="3517276"/>
              <a:ext cx="1069848" cy="94301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44" name="Hexagon 43">
              <a:extLst>
                <a:ext uri="{FF2B5EF4-FFF2-40B4-BE49-F238E27FC236}">
                  <a16:creationId xmlns:a16="http://schemas.microsoft.com/office/drawing/2014/main" id="{148548DB-0104-9840-8E96-722904777BD6}"/>
                </a:ext>
              </a:extLst>
            </p:cNvPr>
            <p:cNvSpPr/>
            <p:nvPr/>
          </p:nvSpPr>
          <p:spPr>
            <a:xfrm>
              <a:off x="2158746" y="71897"/>
              <a:ext cx="1353312" cy="119286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geo</a:t>
              </a:r>
            </a:p>
            <a:p>
              <a:pPr algn="ctr"/>
              <a:r>
                <a:rPr lang="en-US" dirty="0"/>
                <a:t>analytics</a:t>
              </a:r>
            </a:p>
          </p:txBody>
        </p:sp>
        <p:sp>
          <p:nvSpPr>
            <p:cNvPr id="45" name="Hexagon 44">
              <a:extLst>
                <a:ext uri="{FF2B5EF4-FFF2-40B4-BE49-F238E27FC236}">
                  <a16:creationId xmlns:a16="http://schemas.microsoft.com/office/drawing/2014/main" id="{165BFA9E-9086-EC44-8B31-B5B2652ABD91}"/>
                </a:ext>
              </a:extLst>
            </p:cNvPr>
            <p:cNvSpPr/>
            <p:nvPr/>
          </p:nvSpPr>
          <p:spPr>
            <a:xfrm>
              <a:off x="2100831" y="2466348"/>
              <a:ext cx="1069848" cy="94301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46" name="Group 45">
              <a:extLst>
                <a:ext uri="{FF2B5EF4-FFF2-40B4-BE49-F238E27FC236}">
                  <a16:creationId xmlns:a16="http://schemas.microsoft.com/office/drawing/2014/main" id="{D25C8707-DE3D-E14C-8BD0-09CA80636037}"/>
                </a:ext>
              </a:extLst>
            </p:cNvPr>
            <p:cNvGrpSpPr/>
            <p:nvPr/>
          </p:nvGrpSpPr>
          <p:grpSpPr>
            <a:xfrm>
              <a:off x="2523341" y="1416512"/>
              <a:ext cx="1161512" cy="943010"/>
              <a:chOff x="2523341" y="1416512"/>
              <a:chExt cx="1161512" cy="943010"/>
            </a:xfrm>
          </p:grpSpPr>
          <p:sp>
            <p:nvSpPr>
              <p:cNvPr id="70" name="Hexagon 69">
                <a:extLst>
                  <a:ext uri="{FF2B5EF4-FFF2-40B4-BE49-F238E27FC236}">
                    <a16:creationId xmlns:a16="http://schemas.microsoft.com/office/drawing/2014/main" id="{7BC72522-C928-5D4F-8F5F-B07024365481}"/>
                  </a:ext>
                </a:extLst>
              </p:cNvPr>
              <p:cNvSpPr/>
              <p:nvPr/>
            </p:nvSpPr>
            <p:spPr>
              <a:xfrm>
                <a:off x="2523341" y="1416512"/>
                <a:ext cx="1069848" cy="943010"/>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3600" dirty="0"/>
              </a:p>
            </p:txBody>
          </p:sp>
          <p:sp>
            <p:nvSpPr>
              <p:cNvPr id="71" name="TextBox 70">
                <a:extLst>
                  <a:ext uri="{FF2B5EF4-FFF2-40B4-BE49-F238E27FC236}">
                    <a16:creationId xmlns:a16="http://schemas.microsoft.com/office/drawing/2014/main" id="{F03D79F8-950F-6D4B-AA22-7BD624CE01E6}"/>
                  </a:ext>
                </a:extLst>
              </p:cNvPr>
              <p:cNvSpPr txBox="1"/>
              <p:nvPr/>
            </p:nvSpPr>
            <p:spPr>
              <a:xfrm>
                <a:off x="2583166" y="1711569"/>
                <a:ext cx="1101687" cy="338554"/>
              </a:xfrm>
              <a:prstGeom prst="rect">
                <a:avLst/>
              </a:prstGeom>
              <a:noFill/>
            </p:spPr>
            <p:txBody>
              <a:bodyPr wrap="square" rtlCol="0">
                <a:spAutoFit/>
              </a:bodyPr>
              <a:lstStyle/>
              <a:p>
                <a:r>
                  <a:rPr lang="en-US" sz="1600" dirty="0">
                    <a:solidFill>
                      <a:schemeClr val="bg1"/>
                    </a:solidFill>
                  </a:rPr>
                  <a:t>geocoding</a:t>
                </a:r>
              </a:p>
            </p:txBody>
          </p:sp>
        </p:grpSp>
        <p:grpSp>
          <p:nvGrpSpPr>
            <p:cNvPr id="47" name="Group 46">
              <a:extLst>
                <a:ext uri="{FF2B5EF4-FFF2-40B4-BE49-F238E27FC236}">
                  <a16:creationId xmlns:a16="http://schemas.microsoft.com/office/drawing/2014/main" id="{BA2AF6A7-FE77-B14E-A75E-934E8F0040B5}"/>
                </a:ext>
              </a:extLst>
            </p:cNvPr>
            <p:cNvGrpSpPr/>
            <p:nvPr/>
          </p:nvGrpSpPr>
          <p:grpSpPr>
            <a:xfrm>
              <a:off x="3533388" y="1742010"/>
              <a:ext cx="1218186" cy="943010"/>
              <a:chOff x="3533388" y="1742010"/>
              <a:chExt cx="1218186" cy="943010"/>
            </a:xfrm>
          </p:grpSpPr>
          <p:sp>
            <p:nvSpPr>
              <p:cNvPr id="68" name="Hexagon 67">
                <a:extLst>
                  <a:ext uri="{FF2B5EF4-FFF2-40B4-BE49-F238E27FC236}">
                    <a16:creationId xmlns:a16="http://schemas.microsoft.com/office/drawing/2014/main" id="{1F38B8F9-C650-044B-84DC-6626A92F1800}"/>
                  </a:ext>
                </a:extLst>
              </p:cNvPr>
              <p:cNvSpPr/>
              <p:nvPr/>
            </p:nvSpPr>
            <p:spPr>
              <a:xfrm>
                <a:off x="3533388" y="1742010"/>
                <a:ext cx="1069848" cy="943010"/>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3600" dirty="0"/>
              </a:p>
            </p:txBody>
          </p:sp>
          <p:sp>
            <p:nvSpPr>
              <p:cNvPr id="69" name="TextBox 68">
                <a:extLst>
                  <a:ext uri="{FF2B5EF4-FFF2-40B4-BE49-F238E27FC236}">
                    <a16:creationId xmlns:a16="http://schemas.microsoft.com/office/drawing/2014/main" id="{7FB11EEE-D5CE-C34A-A068-629AB647D0CA}"/>
                  </a:ext>
                </a:extLst>
              </p:cNvPr>
              <p:cNvSpPr txBox="1"/>
              <p:nvPr/>
            </p:nvSpPr>
            <p:spPr>
              <a:xfrm>
                <a:off x="3649887" y="2053294"/>
                <a:ext cx="1101687" cy="338554"/>
              </a:xfrm>
              <a:prstGeom prst="rect">
                <a:avLst/>
              </a:prstGeom>
              <a:noFill/>
            </p:spPr>
            <p:txBody>
              <a:bodyPr wrap="square" rtlCol="0">
                <a:spAutoFit/>
              </a:bodyPr>
              <a:lstStyle/>
              <a:p>
                <a:r>
                  <a:rPr lang="en-US" sz="1600" dirty="0">
                    <a:solidFill>
                      <a:schemeClr val="bg1"/>
                    </a:solidFill>
                  </a:rPr>
                  <a:t>geometry</a:t>
                </a:r>
              </a:p>
            </p:txBody>
          </p:sp>
        </p:grpSp>
        <p:grpSp>
          <p:nvGrpSpPr>
            <p:cNvPr id="48" name="Group 47">
              <a:extLst>
                <a:ext uri="{FF2B5EF4-FFF2-40B4-BE49-F238E27FC236}">
                  <a16:creationId xmlns:a16="http://schemas.microsoft.com/office/drawing/2014/main" id="{45AAF141-CC3B-5A46-BF62-A9EC874994BE}"/>
                </a:ext>
              </a:extLst>
            </p:cNvPr>
            <p:cNvGrpSpPr/>
            <p:nvPr/>
          </p:nvGrpSpPr>
          <p:grpSpPr>
            <a:xfrm>
              <a:off x="1788720" y="2764248"/>
              <a:ext cx="2179495" cy="1460808"/>
              <a:chOff x="1788720" y="2764248"/>
              <a:chExt cx="2179495" cy="1460808"/>
            </a:xfrm>
          </p:grpSpPr>
          <p:sp>
            <p:nvSpPr>
              <p:cNvPr id="64" name="Hexagon 63">
                <a:extLst>
                  <a:ext uri="{FF2B5EF4-FFF2-40B4-BE49-F238E27FC236}">
                    <a16:creationId xmlns:a16="http://schemas.microsoft.com/office/drawing/2014/main" id="{9104A5AF-BC32-CA4A-94E3-626FBBE7B848}"/>
                  </a:ext>
                </a:extLst>
              </p:cNvPr>
              <p:cNvSpPr/>
              <p:nvPr/>
            </p:nvSpPr>
            <p:spPr>
              <a:xfrm>
                <a:off x="2874488" y="3282046"/>
                <a:ext cx="1069848" cy="94301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65" name="TextBox 64">
                <a:extLst>
                  <a:ext uri="{FF2B5EF4-FFF2-40B4-BE49-F238E27FC236}">
                    <a16:creationId xmlns:a16="http://schemas.microsoft.com/office/drawing/2014/main" id="{F74A8C72-3C45-764D-99BD-AFE8A7824B32}"/>
                  </a:ext>
                </a:extLst>
              </p:cNvPr>
              <p:cNvSpPr txBox="1"/>
              <p:nvPr/>
            </p:nvSpPr>
            <p:spPr>
              <a:xfrm>
                <a:off x="2866528" y="3615376"/>
                <a:ext cx="1101687" cy="301295"/>
              </a:xfrm>
              <a:prstGeom prst="rect">
                <a:avLst/>
              </a:prstGeom>
              <a:noFill/>
            </p:spPr>
            <p:txBody>
              <a:bodyPr wrap="square" rtlCol="0">
                <a:spAutoFit/>
              </a:bodyPr>
              <a:lstStyle/>
              <a:p>
                <a:pPr algn="ctr"/>
                <a:r>
                  <a:rPr lang="en-US" sz="1600" dirty="0"/>
                  <a:t>schematics</a:t>
                </a:r>
              </a:p>
            </p:txBody>
          </p:sp>
          <p:sp>
            <p:nvSpPr>
              <p:cNvPr id="66" name="TextBox 65">
                <a:extLst>
                  <a:ext uri="{FF2B5EF4-FFF2-40B4-BE49-F238E27FC236}">
                    <a16:creationId xmlns:a16="http://schemas.microsoft.com/office/drawing/2014/main" id="{A6C75BF3-37D4-DD4F-934D-2CCE07BCE283}"/>
                  </a:ext>
                </a:extLst>
              </p:cNvPr>
              <p:cNvSpPr txBox="1"/>
              <p:nvPr/>
            </p:nvSpPr>
            <p:spPr>
              <a:xfrm>
                <a:off x="1788720" y="3814798"/>
                <a:ext cx="1101687" cy="301295"/>
              </a:xfrm>
              <a:prstGeom prst="rect">
                <a:avLst/>
              </a:prstGeom>
              <a:noFill/>
            </p:spPr>
            <p:txBody>
              <a:bodyPr wrap="square" rtlCol="0">
                <a:spAutoFit/>
              </a:bodyPr>
              <a:lstStyle/>
              <a:p>
                <a:pPr algn="ctr"/>
                <a:r>
                  <a:rPr lang="en-US" sz="1600" dirty="0"/>
                  <a:t>network</a:t>
                </a:r>
              </a:p>
            </p:txBody>
          </p:sp>
          <p:sp>
            <p:nvSpPr>
              <p:cNvPr id="67" name="TextBox 66">
                <a:extLst>
                  <a:ext uri="{FF2B5EF4-FFF2-40B4-BE49-F238E27FC236}">
                    <a16:creationId xmlns:a16="http://schemas.microsoft.com/office/drawing/2014/main" id="{36097C02-7BA2-3546-990E-DEC3B5FFED05}"/>
                  </a:ext>
                </a:extLst>
              </p:cNvPr>
              <p:cNvSpPr txBox="1"/>
              <p:nvPr/>
            </p:nvSpPr>
            <p:spPr>
              <a:xfrm>
                <a:off x="2084911" y="2764248"/>
                <a:ext cx="1101687" cy="301295"/>
              </a:xfrm>
              <a:prstGeom prst="rect">
                <a:avLst/>
              </a:prstGeom>
              <a:noFill/>
            </p:spPr>
            <p:txBody>
              <a:bodyPr wrap="square" rtlCol="0">
                <a:spAutoFit/>
              </a:bodyPr>
              <a:lstStyle/>
              <a:p>
                <a:pPr algn="ctr"/>
                <a:r>
                  <a:rPr lang="en-US" sz="1600" dirty="0" err="1"/>
                  <a:t>realtime</a:t>
                </a:r>
                <a:endParaRPr lang="en-US" sz="1600" dirty="0"/>
              </a:p>
            </p:txBody>
          </p:sp>
        </p:grpSp>
        <p:grpSp>
          <p:nvGrpSpPr>
            <p:cNvPr id="49" name="Group 48">
              <a:extLst>
                <a:ext uri="{FF2B5EF4-FFF2-40B4-BE49-F238E27FC236}">
                  <a16:creationId xmlns:a16="http://schemas.microsoft.com/office/drawing/2014/main" id="{345F55D1-852F-A64D-A2CC-7A639CA9A46A}"/>
                </a:ext>
              </a:extLst>
            </p:cNvPr>
            <p:cNvGrpSpPr/>
            <p:nvPr/>
          </p:nvGrpSpPr>
          <p:grpSpPr>
            <a:xfrm>
              <a:off x="3762268" y="2771671"/>
              <a:ext cx="1058950" cy="767724"/>
              <a:chOff x="3762268" y="2771671"/>
              <a:chExt cx="1058950" cy="767724"/>
            </a:xfrm>
          </p:grpSpPr>
          <p:sp>
            <p:nvSpPr>
              <p:cNvPr id="62" name="Hexagon 61">
                <a:extLst>
                  <a:ext uri="{FF2B5EF4-FFF2-40B4-BE49-F238E27FC236}">
                    <a16:creationId xmlns:a16="http://schemas.microsoft.com/office/drawing/2014/main" id="{E3340A3F-8051-3C40-B098-22B3452F6FBC}"/>
                  </a:ext>
                </a:extLst>
              </p:cNvPr>
              <p:cNvSpPr/>
              <p:nvPr/>
            </p:nvSpPr>
            <p:spPr>
              <a:xfrm>
                <a:off x="3762268" y="2771671"/>
                <a:ext cx="870985" cy="767724"/>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63" name="TextBox 62">
                <a:extLst>
                  <a:ext uri="{FF2B5EF4-FFF2-40B4-BE49-F238E27FC236}">
                    <a16:creationId xmlns:a16="http://schemas.microsoft.com/office/drawing/2014/main" id="{BB51E722-E790-FA4F-A42B-C1BFEC2A93C5}"/>
                  </a:ext>
                </a:extLst>
              </p:cNvPr>
              <p:cNvSpPr txBox="1"/>
              <p:nvPr/>
            </p:nvSpPr>
            <p:spPr>
              <a:xfrm>
                <a:off x="3836572" y="2962218"/>
                <a:ext cx="984646" cy="338554"/>
              </a:xfrm>
              <a:prstGeom prst="rect">
                <a:avLst/>
              </a:prstGeom>
              <a:noFill/>
            </p:spPr>
            <p:txBody>
              <a:bodyPr wrap="square" rtlCol="0">
                <a:spAutoFit/>
              </a:bodyPr>
              <a:lstStyle/>
              <a:p>
                <a:r>
                  <a:rPr lang="en-US" sz="1600" dirty="0">
                    <a:solidFill>
                      <a:schemeClr val="bg1"/>
                    </a:solidFill>
                  </a:rPr>
                  <a:t>widgets</a:t>
                </a:r>
              </a:p>
            </p:txBody>
          </p:sp>
        </p:grpSp>
        <p:grpSp>
          <p:nvGrpSpPr>
            <p:cNvPr id="50" name="Group 49">
              <a:extLst>
                <a:ext uri="{FF2B5EF4-FFF2-40B4-BE49-F238E27FC236}">
                  <a16:creationId xmlns:a16="http://schemas.microsoft.com/office/drawing/2014/main" id="{351A9FAD-C27F-304C-8FD0-CDC40561D4EC}"/>
                </a:ext>
              </a:extLst>
            </p:cNvPr>
            <p:cNvGrpSpPr/>
            <p:nvPr/>
          </p:nvGrpSpPr>
          <p:grpSpPr>
            <a:xfrm>
              <a:off x="4537667" y="2152676"/>
              <a:ext cx="1069848" cy="943010"/>
              <a:chOff x="4537667" y="2152676"/>
              <a:chExt cx="1069848" cy="943010"/>
            </a:xfrm>
          </p:grpSpPr>
          <p:sp>
            <p:nvSpPr>
              <p:cNvPr id="60" name="Hexagon 59">
                <a:extLst>
                  <a:ext uri="{FF2B5EF4-FFF2-40B4-BE49-F238E27FC236}">
                    <a16:creationId xmlns:a16="http://schemas.microsoft.com/office/drawing/2014/main" id="{D49C94C7-92C0-C643-8112-87300DB6C9BB}"/>
                  </a:ext>
                </a:extLst>
              </p:cNvPr>
              <p:cNvSpPr/>
              <p:nvPr/>
            </p:nvSpPr>
            <p:spPr>
              <a:xfrm>
                <a:off x="4537667" y="2152676"/>
                <a:ext cx="1069848" cy="943010"/>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600" dirty="0"/>
              </a:p>
            </p:txBody>
          </p:sp>
          <p:sp>
            <p:nvSpPr>
              <p:cNvPr id="61" name="TextBox 60">
                <a:extLst>
                  <a:ext uri="{FF2B5EF4-FFF2-40B4-BE49-F238E27FC236}">
                    <a16:creationId xmlns:a16="http://schemas.microsoft.com/office/drawing/2014/main" id="{303364EC-EB3C-AD4D-85B7-EC8693FFB6E4}"/>
                  </a:ext>
                </a:extLst>
              </p:cNvPr>
              <p:cNvSpPr txBox="1"/>
              <p:nvPr/>
            </p:nvSpPr>
            <p:spPr>
              <a:xfrm>
                <a:off x="4619029" y="2454904"/>
                <a:ext cx="903284" cy="301295"/>
              </a:xfrm>
              <a:prstGeom prst="rect">
                <a:avLst/>
              </a:prstGeom>
              <a:noFill/>
            </p:spPr>
            <p:txBody>
              <a:bodyPr wrap="square" rtlCol="0">
                <a:spAutoFit/>
              </a:bodyPr>
              <a:lstStyle/>
              <a:p>
                <a:pPr algn="ctr"/>
                <a:r>
                  <a:rPr lang="en-US" sz="1600" dirty="0">
                    <a:solidFill>
                      <a:schemeClr val="bg1"/>
                    </a:solidFill>
                  </a:rPr>
                  <a:t>mapping</a:t>
                </a:r>
              </a:p>
            </p:txBody>
          </p:sp>
        </p:grpSp>
        <p:grpSp>
          <p:nvGrpSpPr>
            <p:cNvPr id="51" name="Group 50">
              <a:extLst>
                <a:ext uri="{FF2B5EF4-FFF2-40B4-BE49-F238E27FC236}">
                  <a16:creationId xmlns:a16="http://schemas.microsoft.com/office/drawing/2014/main" id="{6A195D90-D8E5-8445-9703-653952115504}"/>
                </a:ext>
              </a:extLst>
            </p:cNvPr>
            <p:cNvGrpSpPr/>
            <p:nvPr/>
          </p:nvGrpSpPr>
          <p:grpSpPr>
            <a:xfrm>
              <a:off x="3258147" y="2618913"/>
              <a:ext cx="458047" cy="403741"/>
              <a:chOff x="3258147" y="2618913"/>
              <a:chExt cx="458047" cy="403741"/>
            </a:xfrm>
          </p:grpSpPr>
          <p:sp>
            <p:nvSpPr>
              <p:cNvPr id="58" name="Hexagon 57">
                <a:extLst>
                  <a:ext uri="{FF2B5EF4-FFF2-40B4-BE49-F238E27FC236}">
                    <a16:creationId xmlns:a16="http://schemas.microsoft.com/office/drawing/2014/main" id="{7371FDE4-B370-C244-84B5-ACFAED72DA64}"/>
                  </a:ext>
                </a:extLst>
              </p:cNvPr>
              <p:cNvSpPr/>
              <p:nvPr/>
            </p:nvSpPr>
            <p:spPr>
              <a:xfrm>
                <a:off x="3258147" y="2618913"/>
                <a:ext cx="458047" cy="403741"/>
              </a:xfrm>
              <a:prstGeom prst="hexag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100" dirty="0"/>
              </a:p>
            </p:txBody>
          </p:sp>
          <p:sp>
            <p:nvSpPr>
              <p:cNvPr id="59" name="TextBox 58">
                <a:extLst>
                  <a:ext uri="{FF2B5EF4-FFF2-40B4-BE49-F238E27FC236}">
                    <a16:creationId xmlns:a16="http://schemas.microsoft.com/office/drawing/2014/main" id="{B5D6C3A9-EE94-C741-BE4C-BF97C5F46259}"/>
                  </a:ext>
                </a:extLst>
              </p:cNvPr>
              <p:cNvSpPr txBox="1"/>
              <p:nvPr/>
            </p:nvSpPr>
            <p:spPr>
              <a:xfrm>
                <a:off x="3287683" y="2691499"/>
                <a:ext cx="408693" cy="246514"/>
              </a:xfrm>
              <a:prstGeom prst="rect">
                <a:avLst/>
              </a:prstGeom>
              <a:noFill/>
            </p:spPr>
            <p:txBody>
              <a:bodyPr wrap="square" rtlCol="0">
                <a:spAutoFit/>
              </a:bodyPr>
              <a:lstStyle/>
              <a:p>
                <a:pPr algn="ctr"/>
                <a:r>
                  <a:rPr lang="en-US" sz="1200" dirty="0">
                    <a:solidFill>
                      <a:schemeClr val="bg1"/>
                    </a:solidFill>
                  </a:rPr>
                  <a:t>env</a:t>
                </a:r>
                <a:endParaRPr lang="en-US" sz="1600" dirty="0">
                  <a:solidFill>
                    <a:schemeClr val="bg1"/>
                  </a:solidFill>
                </a:endParaRPr>
              </a:p>
            </p:txBody>
          </p:sp>
        </p:grpSp>
        <p:grpSp>
          <p:nvGrpSpPr>
            <p:cNvPr id="52" name="Group 51">
              <a:extLst>
                <a:ext uri="{FF2B5EF4-FFF2-40B4-BE49-F238E27FC236}">
                  <a16:creationId xmlns:a16="http://schemas.microsoft.com/office/drawing/2014/main" id="{05CC85F2-013A-F74B-86FB-10481E6695ED}"/>
                </a:ext>
              </a:extLst>
            </p:cNvPr>
            <p:cNvGrpSpPr/>
            <p:nvPr/>
          </p:nvGrpSpPr>
          <p:grpSpPr>
            <a:xfrm>
              <a:off x="3376687" y="732917"/>
              <a:ext cx="2144695" cy="1298212"/>
              <a:chOff x="3376687" y="732917"/>
              <a:chExt cx="2144695" cy="1298212"/>
            </a:xfrm>
          </p:grpSpPr>
          <p:sp>
            <p:nvSpPr>
              <p:cNvPr id="54" name="Hexagon 53">
                <a:extLst>
                  <a:ext uri="{FF2B5EF4-FFF2-40B4-BE49-F238E27FC236}">
                    <a16:creationId xmlns:a16="http://schemas.microsoft.com/office/drawing/2014/main" id="{2EEDB7D0-0637-D941-B7CD-57706E0CBE15}"/>
                  </a:ext>
                </a:extLst>
              </p:cNvPr>
              <p:cNvSpPr/>
              <p:nvPr/>
            </p:nvSpPr>
            <p:spPr>
              <a:xfrm>
                <a:off x="3376687" y="732917"/>
                <a:ext cx="1069848" cy="943010"/>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dirty="0"/>
              </a:p>
            </p:txBody>
          </p:sp>
          <p:sp>
            <p:nvSpPr>
              <p:cNvPr id="55" name="TextBox 54">
                <a:extLst>
                  <a:ext uri="{FF2B5EF4-FFF2-40B4-BE49-F238E27FC236}">
                    <a16:creationId xmlns:a16="http://schemas.microsoft.com/office/drawing/2014/main" id="{6C9B42B4-2B44-6945-9CCD-58A9F68D89E0}"/>
                  </a:ext>
                </a:extLst>
              </p:cNvPr>
              <p:cNvSpPr txBox="1"/>
              <p:nvPr/>
            </p:nvSpPr>
            <p:spPr>
              <a:xfrm>
                <a:off x="3440809" y="855258"/>
                <a:ext cx="1101687" cy="520418"/>
              </a:xfrm>
              <a:prstGeom prst="rect">
                <a:avLst/>
              </a:prstGeom>
              <a:noFill/>
            </p:spPr>
            <p:txBody>
              <a:bodyPr wrap="square" rtlCol="0">
                <a:spAutoFit/>
              </a:bodyPr>
              <a:lstStyle/>
              <a:p>
                <a:r>
                  <a:rPr lang="en-US" sz="1600" dirty="0">
                    <a:solidFill>
                      <a:schemeClr val="bg1"/>
                    </a:solidFill>
                  </a:rPr>
                  <a:t>     geo</a:t>
                </a:r>
              </a:p>
              <a:p>
                <a:r>
                  <a:rPr lang="en-US" sz="1600" dirty="0">
                    <a:solidFill>
                      <a:schemeClr val="bg1"/>
                    </a:solidFill>
                  </a:rPr>
                  <a:t>processing</a:t>
                </a:r>
              </a:p>
            </p:txBody>
          </p:sp>
          <p:sp>
            <p:nvSpPr>
              <p:cNvPr id="56" name="Hexagon 55">
                <a:extLst>
                  <a:ext uri="{FF2B5EF4-FFF2-40B4-BE49-F238E27FC236}">
                    <a16:creationId xmlns:a16="http://schemas.microsoft.com/office/drawing/2014/main" id="{1C93FBCC-F94F-DF40-974C-7B6743EFC1C4}"/>
                  </a:ext>
                </a:extLst>
              </p:cNvPr>
              <p:cNvSpPr/>
              <p:nvPr/>
            </p:nvSpPr>
            <p:spPr>
              <a:xfrm>
                <a:off x="4386734" y="1088119"/>
                <a:ext cx="1069848" cy="943010"/>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dirty="0"/>
              </a:p>
            </p:txBody>
          </p:sp>
          <p:sp>
            <p:nvSpPr>
              <p:cNvPr id="57" name="TextBox 56">
                <a:extLst>
                  <a:ext uri="{FF2B5EF4-FFF2-40B4-BE49-F238E27FC236}">
                    <a16:creationId xmlns:a16="http://schemas.microsoft.com/office/drawing/2014/main" id="{8626DCF5-0F9C-6747-A455-CE88505498B4}"/>
                  </a:ext>
                </a:extLst>
              </p:cNvPr>
              <p:cNvSpPr txBox="1"/>
              <p:nvPr/>
            </p:nvSpPr>
            <p:spPr>
              <a:xfrm>
                <a:off x="4419695" y="1210460"/>
                <a:ext cx="1101687" cy="520418"/>
              </a:xfrm>
              <a:prstGeom prst="rect">
                <a:avLst/>
              </a:prstGeom>
              <a:noFill/>
            </p:spPr>
            <p:txBody>
              <a:bodyPr wrap="square" rtlCol="0">
                <a:spAutoFit/>
              </a:bodyPr>
              <a:lstStyle/>
              <a:p>
                <a:r>
                  <a:rPr lang="en-US" sz="1600" dirty="0">
                    <a:solidFill>
                      <a:schemeClr val="bg1"/>
                    </a:solidFill>
                  </a:rPr>
                  <a:t>     geo</a:t>
                </a:r>
              </a:p>
              <a:p>
                <a:r>
                  <a:rPr lang="en-US" sz="1600" dirty="0">
                    <a:solidFill>
                      <a:schemeClr val="bg1"/>
                    </a:solidFill>
                  </a:rPr>
                  <a:t>enrichment</a:t>
                </a:r>
              </a:p>
            </p:txBody>
          </p:sp>
        </p:grpSp>
        <p:sp>
          <p:nvSpPr>
            <p:cNvPr id="53" name="Hexagon 52">
              <a:extLst>
                <a:ext uri="{FF2B5EF4-FFF2-40B4-BE49-F238E27FC236}">
                  <a16:creationId xmlns:a16="http://schemas.microsoft.com/office/drawing/2014/main" id="{C9FDC193-E397-6744-A0A3-0C5A099BEA29}"/>
                </a:ext>
              </a:extLst>
            </p:cNvPr>
            <p:cNvSpPr/>
            <p:nvPr/>
          </p:nvSpPr>
          <p:spPr>
            <a:xfrm>
              <a:off x="-138286" y="1877774"/>
              <a:ext cx="1069848" cy="94301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raster</a:t>
              </a:r>
              <a:endParaRPr lang="en-US" sz="3600" dirty="0"/>
            </a:p>
          </p:txBody>
        </p:sp>
      </p:grpSp>
      <p:sp>
        <p:nvSpPr>
          <p:cNvPr id="72" name="TextBox 71">
            <a:extLst>
              <a:ext uri="{FF2B5EF4-FFF2-40B4-BE49-F238E27FC236}">
                <a16:creationId xmlns:a16="http://schemas.microsoft.com/office/drawing/2014/main" id="{E51C0C4D-D46D-CE41-8829-1D7CC00DB802}"/>
              </a:ext>
            </a:extLst>
          </p:cNvPr>
          <p:cNvSpPr txBox="1"/>
          <p:nvPr/>
        </p:nvSpPr>
        <p:spPr>
          <a:xfrm>
            <a:off x="6930474" y="5144087"/>
            <a:ext cx="1290688" cy="338554"/>
          </a:xfrm>
          <a:prstGeom prst="rect">
            <a:avLst/>
          </a:prstGeom>
          <a:noFill/>
        </p:spPr>
        <p:txBody>
          <a:bodyPr wrap="square" rtlCol="0">
            <a:spAutoFit/>
          </a:bodyPr>
          <a:lstStyle/>
          <a:p>
            <a:pPr algn="ctr"/>
            <a:r>
              <a:rPr lang="en-US" sz="1600" dirty="0"/>
              <a:t>learn</a:t>
            </a:r>
          </a:p>
        </p:txBody>
      </p:sp>
      <p:sp>
        <p:nvSpPr>
          <p:cNvPr id="73" name="Hexagon 72">
            <a:extLst>
              <a:ext uri="{FF2B5EF4-FFF2-40B4-BE49-F238E27FC236}">
                <a16:creationId xmlns:a16="http://schemas.microsoft.com/office/drawing/2014/main" id="{49B9AECF-5167-6048-BEA3-0DBA533718FD}"/>
              </a:ext>
            </a:extLst>
          </p:cNvPr>
          <p:cNvSpPr/>
          <p:nvPr/>
        </p:nvSpPr>
        <p:spPr>
          <a:xfrm>
            <a:off x="3290417" y="5138705"/>
            <a:ext cx="1253387" cy="105962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74" name="TextBox 73">
            <a:extLst>
              <a:ext uri="{FF2B5EF4-FFF2-40B4-BE49-F238E27FC236}">
                <a16:creationId xmlns:a16="http://schemas.microsoft.com/office/drawing/2014/main" id="{8182CBC6-3846-9D4B-BFB1-7EFCDB2C2B44}"/>
              </a:ext>
            </a:extLst>
          </p:cNvPr>
          <p:cNvSpPr txBox="1"/>
          <p:nvPr/>
        </p:nvSpPr>
        <p:spPr>
          <a:xfrm>
            <a:off x="3253116" y="5467493"/>
            <a:ext cx="1290688" cy="338554"/>
          </a:xfrm>
          <a:prstGeom prst="rect">
            <a:avLst/>
          </a:prstGeom>
          <a:noFill/>
        </p:spPr>
        <p:txBody>
          <a:bodyPr wrap="square" rtlCol="0">
            <a:spAutoFit/>
          </a:bodyPr>
          <a:lstStyle/>
          <a:p>
            <a:pPr algn="ctr"/>
            <a:r>
              <a:rPr lang="en-US" sz="1600" dirty="0"/>
              <a:t>apps</a:t>
            </a:r>
          </a:p>
        </p:txBody>
      </p:sp>
      <p:sp>
        <p:nvSpPr>
          <p:cNvPr id="7" name="Oval 6">
            <a:extLst>
              <a:ext uri="{FF2B5EF4-FFF2-40B4-BE49-F238E27FC236}">
                <a16:creationId xmlns:a16="http://schemas.microsoft.com/office/drawing/2014/main" id="{7D5AF35E-66CF-CA43-A20C-8E2B29E33A68}"/>
              </a:ext>
            </a:extLst>
          </p:cNvPr>
          <p:cNvSpPr/>
          <p:nvPr/>
        </p:nvSpPr>
        <p:spPr bwMode="auto">
          <a:xfrm>
            <a:off x="3183830" y="1412684"/>
            <a:ext cx="2184257" cy="2294064"/>
          </a:xfrm>
          <a:prstGeom prst="ellipse">
            <a:avLst/>
          </a:prstGeom>
          <a:noFill/>
          <a:ln w="63500">
            <a:solidFill>
              <a:srgbClr val="FF0000"/>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3317658501"/>
      </p:ext>
    </p:extLst>
  </p:cSld>
  <p:clrMapOvr>
    <a:masterClrMapping/>
  </p:clrMapOvr>
  <p:transition spd="med">
    <p:fade/>
  </p:transition>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flip="none" rotWithShape="1">
          <a:gsLst>
            <a:gs pos="0">
              <a:schemeClr val="accent4"/>
            </a:gs>
            <a:gs pos="100000">
              <a:schemeClr val="accent4"/>
            </a:gs>
          </a:gsLst>
          <a:lin ang="16200000" scaled="1"/>
          <a:tileRect/>
        </a:gradFill>
        <a:ln>
          <a:noFill/>
          <a:headEnd type="none" w="med" len="med"/>
          <a:tailEnd type="none" w="med" len="med"/>
        </a:ln>
        <a:effectLst/>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defRPr sz="1400" dirty="0" smtClean="0">
            <a:ea typeface="+mn-ea"/>
            <a:cs typeface="+mn-cs"/>
          </a:defRPr>
        </a:defPPr>
      </a:lstStyle>
    </a:txDef>
  </a:objectDefaults>
  <a:extraClrSchemeLst/>
  <a:extLst>
    <a:ext uri="{05A4C25C-085E-4340-85A3-A5531E510DB2}">
      <thm15:themeFamily xmlns:thm15="http://schemas.microsoft.com/office/thememl/2012/main" name="2021-Dev Summit-artwork_v6compressed" id="{C24DEADF-111D-6245-AA81-3624CF251C88}" vid="{7C1C40EE-A88D-3846-986C-7BA95CFF8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CCB09B909685840A5AA5DC537182835" ma:contentTypeVersion="6" ma:contentTypeDescription="Create a new document." ma:contentTypeScope="" ma:versionID="74515a54bca02139da222085721357b8">
  <xsd:schema xmlns:xsd="http://www.w3.org/2001/XMLSchema" xmlns:xs="http://www.w3.org/2001/XMLSchema" xmlns:p="http://schemas.microsoft.com/office/2006/metadata/properties" xmlns:ns1="http://schemas.microsoft.com/sharepoint/v3" targetNamespace="http://schemas.microsoft.com/office/2006/metadata/properties" ma:root="true" ma:fieldsID="089ac7d328ad090443a1d2513f10f34c" ns1:_="">
    <xsd:import namespace="http://schemas.microsoft.com/sharepoint/v3"/>
    <xsd:element name="properties">
      <xsd:complexType>
        <xsd:sequence>
          <xsd:element name="documentManagement">
            <xsd:complexType>
              <xsd:all>
                <xsd:element ref="ns1:PublishingStartDate" minOccurs="0"/>
                <xsd:element ref="ns1:PublishingExpirationDate" minOccurs="0"/>
                <xsd:element ref="ns1:_dlc_Exemp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_dlc_Exempt" ma:index="10" nillable="true" ma:displayName="Exempt from Policy" ma:hidden="true" ma:internalName="_dlc_Exempt"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p:Policy xmlns:p="office.server.policy" id="" local="true">
  <p:Name>Document</p:Name>
  <p:Description/>
  <p:Statement/>
  <p:PolicyItems>
    <p:PolicyItem featureId="Microsoft.Office.RecordsManagement.PolicyFeatures.PolicyAudit" staticId="0x0101007CCB09B909685840A5AA5DC537182835|810367359" UniqueId="13da4d23-1587-4cac-9dba-a207f9b2f19e">
      <p:Name>Auditing</p:Name>
      <p:Description>Audits user actions on documents and list items to the Audit Log.</p:Description>
      <p:CustomData>
        <Audit>
          <Update/>
          <View/>
        </Audit>
      </p:CustomData>
    </p:PolicyItem>
  </p:PolicyItems>
</p:Policy>
</file>

<file path=customXml/itemProps1.xml><?xml version="1.0" encoding="utf-8"?>
<ds:datastoreItem xmlns:ds="http://schemas.openxmlformats.org/officeDocument/2006/customXml" ds:itemID="{81E133DB-697E-4C10-B192-8899027B1EC6}">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E1A338E5-2E37-4973-87E6-4C02B0B7F460}">
  <ds:schemaRefs>
    <ds:schemaRef ds:uri="http://schemas.microsoft.com/sharepoint/v3/contenttype/forms"/>
  </ds:schemaRefs>
</ds:datastoreItem>
</file>

<file path=customXml/itemProps3.xml><?xml version="1.0" encoding="utf-8"?>
<ds:datastoreItem xmlns:ds="http://schemas.openxmlformats.org/officeDocument/2006/customXml" ds:itemID="{96C1B58E-43A0-4DBE-BA0E-DB04CF891F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AD3BAE7E-0ABB-4465-A881-1B6B21A304F8}">
  <ds:schemaRefs>
    <ds:schemaRef ds:uri="office.server.policy"/>
  </ds:schemaRefs>
</ds:datastoreItem>
</file>

<file path=docProps/app.xml><?xml version="1.0" encoding="utf-8"?>
<Properties xmlns="http://schemas.openxmlformats.org/officeDocument/2006/extended-properties" xmlns:vt="http://schemas.openxmlformats.org/officeDocument/2006/docPropsVTypes">
  <Template>Esri_Corporate_Template-Dark</Template>
  <TotalTime>5705</TotalTime>
  <Words>1081</Words>
  <Application>Microsoft Macintosh PowerPoint</Application>
  <PresentationFormat>Widescreen</PresentationFormat>
  <Paragraphs>212</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Lucida Grande</vt:lpstr>
      <vt:lpstr>Segoe UI</vt:lpstr>
      <vt:lpstr>Esri_Corporate_Template-Dark</vt:lpstr>
      <vt:lpstr>Introduction to the ArcGIS API for Python</vt:lpstr>
      <vt:lpstr>PowerPoint Presentation</vt:lpstr>
      <vt:lpstr>PowerPoint Presentation</vt:lpstr>
      <vt:lpstr>ArcGIS API for Python</vt:lpstr>
      <vt:lpstr>ArcGIS API for Python and ArcPy</vt:lpstr>
      <vt:lpstr>ArcGIS API for Python</vt:lpstr>
      <vt:lpstr>PowerPoint Presentation</vt:lpstr>
      <vt:lpstr>Getting the API </vt:lpstr>
      <vt:lpstr>PowerPoint Presentation</vt:lpstr>
      <vt:lpstr>PowerPoint Presentation</vt:lpstr>
      <vt:lpstr>PowerPoint Presentation</vt:lpstr>
      <vt:lpstr>PowerPoint Presentation</vt:lpstr>
      <vt:lpstr>Demo:     Accessing and Using the API</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apply this template to existing slides</dc:title>
  <dc:creator>John Yaist</dc:creator>
  <cp:lastModifiedBy>John Yaist</cp:lastModifiedBy>
  <cp:revision>56</cp:revision>
  <cp:lastPrinted>2019-04-30T20:56:12Z</cp:lastPrinted>
  <dcterms:created xsi:type="dcterms:W3CDTF">2021-01-25T18:25:24Z</dcterms:created>
  <dcterms:modified xsi:type="dcterms:W3CDTF">2021-01-29T17:36:05Z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0x0101007CCB09B909685840A5AA5DC537182835</vt:lpwstr>
  </property>
</Properties>
</file>